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theme/theme13.xml" ContentType="application/vnd.openxmlformats-officedocument.theme+xml"/>
  <Override PartName="/ppt/slideLayouts/slideLayout29.xml" ContentType="application/vnd.openxmlformats-officedocument.presentationml.slideLayout+xml"/>
  <Override PartName="/ppt/theme/theme14.xml" ContentType="application/vnd.openxmlformats-officedocument.theme+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theme/theme16.xml" ContentType="application/vnd.openxmlformats-officedocument.theme+xml"/>
  <Override PartName="/ppt/slideLayouts/slideLayout32.xml" ContentType="application/vnd.openxmlformats-officedocument.presentationml.slideLayout+xml"/>
  <Override PartName="/ppt/theme/theme17.xml" ContentType="application/vnd.openxmlformats-officedocument.theme+xml"/>
  <Override PartName="/ppt/slideLayouts/slideLayout33.xml" ContentType="application/vnd.openxmlformats-officedocument.presentationml.slideLayout+xml"/>
  <Override PartName="/ppt/theme/theme18.xml" ContentType="application/vnd.openxmlformats-officedocument.theme+xml"/>
  <Override PartName="/ppt/slideLayouts/slideLayout34.xml" ContentType="application/vnd.openxmlformats-officedocument.presentationml.slideLayout+xml"/>
  <Override PartName="/ppt/theme/theme19.xml" ContentType="application/vnd.openxmlformats-officedocument.theme+xml"/>
  <Override PartName="/ppt/slideLayouts/slideLayout35.xml" ContentType="application/vnd.openxmlformats-officedocument.presentationml.slideLayout+xml"/>
  <Override PartName="/ppt/theme/theme20.xml" ContentType="application/vnd.openxmlformats-officedocument.theme+xml"/>
  <Override PartName="/ppt/slideLayouts/slideLayout36.xml" ContentType="application/vnd.openxmlformats-officedocument.presentationml.slideLayout+xml"/>
  <Override PartName="/ppt/theme/theme21.xml" ContentType="application/vnd.openxmlformats-officedocument.theme+xml"/>
  <Override PartName="/ppt/slideLayouts/slideLayout37.xml" ContentType="application/vnd.openxmlformats-officedocument.presentationml.slideLayout+xml"/>
  <Override PartName="/ppt/theme/theme22.xml" ContentType="application/vnd.openxmlformats-officedocument.theme+xml"/>
  <Override PartName="/ppt/slideLayouts/slideLayout38.xml" ContentType="application/vnd.openxmlformats-officedocument.presentationml.slideLayout+xml"/>
  <Override PartName="/ppt/theme/theme23.xml" ContentType="application/vnd.openxmlformats-officedocument.theme+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theme/theme25.xml" ContentType="application/vnd.openxmlformats-officedocument.theme+xml"/>
  <Override PartName="/ppt/slideLayouts/slideLayout41.xml" ContentType="application/vnd.openxmlformats-officedocument.presentationml.slideLayout+xml"/>
  <Override PartName="/ppt/theme/theme26.xml" ContentType="application/vnd.openxmlformats-officedocument.theme+xml"/>
  <Override PartName="/ppt/slideLayouts/slideLayout42.xml" ContentType="application/vnd.openxmlformats-officedocument.presentationml.slideLayout+xml"/>
  <Override PartName="/ppt/theme/theme27.xml" ContentType="application/vnd.openxmlformats-officedocument.theme+xml"/>
  <Override PartName="/ppt/slideLayouts/slideLayout43.xml" ContentType="application/vnd.openxmlformats-officedocument.presentationml.slideLayout+xml"/>
  <Override PartName="/ppt/theme/theme28.xml" ContentType="application/vnd.openxmlformats-officedocument.theme+xml"/>
  <Override PartName="/ppt/slideLayouts/slideLayout44.xml" ContentType="application/vnd.openxmlformats-officedocument.presentationml.slideLayout+xml"/>
  <Override PartName="/ppt/theme/theme29.xml" ContentType="application/vnd.openxmlformats-officedocument.theme+xml"/>
  <Override PartName="/ppt/slideLayouts/slideLayout45.xml" ContentType="application/vnd.openxmlformats-officedocument.presentationml.slideLayout+xml"/>
  <Override PartName="/ppt/theme/theme30.xml" ContentType="application/vnd.openxmlformats-officedocument.theme+xml"/>
  <Override PartName="/ppt/slideLayouts/slideLayout46.xml" ContentType="application/vnd.openxmlformats-officedocument.presentationml.slideLayout+xml"/>
  <Override PartName="/ppt/theme/theme31.xml" ContentType="application/vnd.openxmlformats-officedocument.theme+xml"/>
  <Override PartName="/ppt/slideLayouts/slideLayout47.xml" ContentType="application/vnd.openxmlformats-officedocument.presentationml.slideLayout+xml"/>
  <Override PartName="/ppt/theme/theme32.xml" ContentType="application/vnd.openxmlformats-officedocument.theme+xml"/>
  <Override PartName="/ppt/slideLayouts/slideLayout48.xml" ContentType="application/vnd.openxmlformats-officedocument.presentationml.slideLayout+xml"/>
  <Override PartName="/ppt/theme/theme33.xml" ContentType="application/vnd.openxmlformats-officedocument.theme+xml"/>
  <Override PartName="/ppt/slideLayouts/slideLayout49.xml" ContentType="application/vnd.openxmlformats-officedocument.presentationml.slideLayout+xml"/>
  <Override PartName="/ppt/theme/theme34.xml" ContentType="application/vnd.openxmlformats-officedocument.theme+xml"/>
  <Override PartName="/ppt/slideLayouts/slideLayout5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9" r:id="rId3"/>
    <p:sldMasterId id="2147483691" r:id="rId4"/>
    <p:sldMasterId id="2147483693" r:id="rId5"/>
    <p:sldMasterId id="2147483698" r:id="rId6"/>
    <p:sldMasterId id="2147483700" r:id="rId7"/>
    <p:sldMasterId id="2147484469" r:id="rId8"/>
    <p:sldMasterId id="2147484730" r:id="rId9"/>
    <p:sldMasterId id="2147484782" r:id="rId10"/>
    <p:sldMasterId id="2147484784" r:id="rId11"/>
    <p:sldMasterId id="2147484786" r:id="rId12"/>
    <p:sldMasterId id="2147484788" r:id="rId13"/>
    <p:sldMasterId id="2147484790" r:id="rId14"/>
    <p:sldMasterId id="2147484792" r:id="rId15"/>
    <p:sldMasterId id="2147484794" r:id="rId16"/>
    <p:sldMasterId id="2147484796" r:id="rId17"/>
    <p:sldMasterId id="2147484798" r:id="rId18"/>
    <p:sldMasterId id="2147484800" r:id="rId19"/>
    <p:sldMasterId id="2147484802" r:id="rId20"/>
    <p:sldMasterId id="2147484804" r:id="rId21"/>
    <p:sldMasterId id="2147484806" r:id="rId22"/>
    <p:sldMasterId id="2147484808" r:id="rId23"/>
    <p:sldMasterId id="2147484810" r:id="rId24"/>
    <p:sldMasterId id="2147484812" r:id="rId25"/>
    <p:sldMasterId id="2147484814" r:id="rId26"/>
    <p:sldMasterId id="2147484816" r:id="rId27"/>
    <p:sldMasterId id="2147484818" r:id="rId28"/>
    <p:sldMasterId id="2147484820" r:id="rId29"/>
    <p:sldMasterId id="2147484824" r:id="rId30"/>
    <p:sldMasterId id="2147484826" r:id="rId31"/>
    <p:sldMasterId id="2147484828" r:id="rId32"/>
    <p:sldMasterId id="2147484830" r:id="rId33"/>
    <p:sldMasterId id="2147484832" r:id="rId34"/>
    <p:sldMasterId id="2147484834" r:id="rId35"/>
  </p:sldMasterIdLst>
  <p:notesMasterIdLst>
    <p:notesMasterId r:id="rId76"/>
  </p:notesMasterIdLst>
  <p:handoutMasterIdLst>
    <p:handoutMasterId r:id="rId77"/>
  </p:handoutMasterIdLst>
  <p:sldIdLst>
    <p:sldId id="263" r:id="rId36"/>
    <p:sldId id="627" r:id="rId37"/>
    <p:sldId id="389" r:id="rId38"/>
    <p:sldId id="488" r:id="rId39"/>
    <p:sldId id="679" r:id="rId40"/>
    <p:sldId id="680" r:id="rId41"/>
    <p:sldId id="681" r:id="rId42"/>
    <p:sldId id="682" r:id="rId43"/>
    <p:sldId id="683" r:id="rId44"/>
    <p:sldId id="684" r:id="rId45"/>
    <p:sldId id="424" r:id="rId46"/>
    <p:sldId id="411" r:id="rId47"/>
    <p:sldId id="410" r:id="rId48"/>
    <p:sldId id="661" r:id="rId49"/>
    <p:sldId id="662" r:id="rId50"/>
    <p:sldId id="657" r:id="rId51"/>
    <p:sldId id="658" r:id="rId52"/>
    <p:sldId id="663" r:id="rId53"/>
    <p:sldId id="664" r:id="rId54"/>
    <p:sldId id="659" r:id="rId55"/>
    <p:sldId id="660" r:id="rId56"/>
    <p:sldId id="665" r:id="rId57"/>
    <p:sldId id="666" r:id="rId58"/>
    <p:sldId id="671" r:id="rId59"/>
    <p:sldId id="672" r:id="rId60"/>
    <p:sldId id="669" r:id="rId61"/>
    <p:sldId id="670" r:id="rId62"/>
    <p:sldId id="673" r:id="rId63"/>
    <p:sldId id="674" r:id="rId64"/>
    <p:sldId id="667" r:id="rId65"/>
    <p:sldId id="668" r:id="rId66"/>
    <p:sldId id="272" r:id="rId67"/>
    <p:sldId id="274" r:id="rId68"/>
    <p:sldId id="273" r:id="rId69"/>
    <p:sldId id="258" r:id="rId70"/>
    <p:sldId id="675" r:id="rId71"/>
    <p:sldId id="676" r:id="rId72"/>
    <p:sldId id="677" r:id="rId73"/>
    <p:sldId id="485" r:id="rId74"/>
    <p:sldId id="392" r:id="rId75"/>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0900" algn="l" rtl="0" fontAlgn="base">
      <a:spcBef>
        <a:spcPct val="0"/>
      </a:spcBef>
      <a:spcAft>
        <a:spcPct val="0"/>
      </a:spcAft>
      <a:defRPr kern="1200">
        <a:solidFill>
          <a:schemeClr val="tx1"/>
        </a:solidFill>
        <a:latin typeface="Arial" charset="0"/>
        <a:ea typeface="+mn-ea"/>
        <a:cs typeface="Arial" charset="0"/>
      </a:defRPr>
    </a:lvl2pPr>
    <a:lvl3pPr marL="901794" algn="l" rtl="0" fontAlgn="base">
      <a:spcBef>
        <a:spcPct val="0"/>
      </a:spcBef>
      <a:spcAft>
        <a:spcPct val="0"/>
      </a:spcAft>
      <a:defRPr kern="1200">
        <a:solidFill>
          <a:schemeClr val="tx1"/>
        </a:solidFill>
        <a:latin typeface="Arial" charset="0"/>
        <a:ea typeface="+mn-ea"/>
        <a:cs typeface="Arial" charset="0"/>
      </a:defRPr>
    </a:lvl3pPr>
    <a:lvl4pPr marL="1352666" algn="l" rtl="0" fontAlgn="base">
      <a:spcBef>
        <a:spcPct val="0"/>
      </a:spcBef>
      <a:spcAft>
        <a:spcPct val="0"/>
      </a:spcAft>
      <a:defRPr kern="1200">
        <a:solidFill>
          <a:schemeClr val="tx1"/>
        </a:solidFill>
        <a:latin typeface="Arial" charset="0"/>
        <a:ea typeface="+mn-ea"/>
        <a:cs typeface="Arial" charset="0"/>
      </a:defRPr>
    </a:lvl4pPr>
    <a:lvl5pPr marL="1803537" algn="l" rtl="0" fontAlgn="base">
      <a:spcBef>
        <a:spcPct val="0"/>
      </a:spcBef>
      <a:spcAft>
        <a:spcPct val="0"/>
      </a:spcAft>
      <a:defRPr kern="1200">
        <a:solidFill>
          <a:schemeClr val="tx1"/>
        </a:solidFill>
        <a:latin typeface="Arial" charset="0"/>
        <a:ea typeface="+mn-ea"/>
        <a:cs typeface="Arial" charset="0"/>
      </a:defRPr>
    </a:lvl5pPr>
    <a:lvl6pPr marL="2254428" algn="l" defTabSz="901794" rtl="0" eaLnBrk="1" latinLnBrk="0" hangingPunct="1">
      <a:defRPr kern="1200">
        <a:solidFill>
          <a:schemeClr val="tx1"/>
        </a:solidFill>
        <a:latin typeface="Arial" charset="0"/>
        <a:ea typeface="+mn-ea"/>
        <a:cs typeface="Arial" charset="0"/>
      </a:defRPr>
    </a:lvl6pPr>
    <a:lvl7pPr marL="2705311" algn="l" defTabSz="901794" rtl="0" eaLnBrk="1" latinLnBrk="0" hangingPunct="1">
      <a:defRPr kern="1200">
        <a:solidFill>
          <a:schemeClr val="tx1"/>
        </a:solidFill>
        <a:latin typeface="Arial" charset="0"/>
        <a:ea typeface="+mn-ea"/>
        <a:cs typeface="Arial" charset="0"/>
      </a:defRPr>
    </a:lvl7pPr>
    <a:lvl8pPr marL="3156188" algn="l" defTabSz="901794" rtl="0" eaLnBrk="1" latinLnBrk="0" hangingPunct="1">
      <a:defRPr kern="1200">
        <a:solidFill>
          <a:schemeClr val="tx1"/>
        </a:solidFill>
        <a:latin typeface="Arial" charset="0"/>
        <a:ea typeface="+mn-ea"/>
        <a:cs typeface="Arial" charset="0"/>
      </a:defRPr>
    </a:lvl8pPr>
    <a:lvl9pPr marL="3607065" algn="l" defTabSz="901794"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0" autoAdjust="0"/>
    <p:restoredTop sz="94211" autoAdjust="0"/>
  </p:normalViewPr>
  <p:slideViewPr>
    <p:cSldViewPr>
      <p:cViewPr>
        <p:scale>
          <a:sx n="100" d="100"/>
          <a:sy n="100" d="100"/>
        </p:scale>
        <p:origin x="-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68" Type="http://schemas.openxmlformats.org/officeDocument/2006/relationships/slide" Target="slides/slide33.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6011"/>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5438458" y="0"/>
            <a:ext cx="4160520" cy="366011"/>
          </a:xfrm>
          <a:prstGeom prst="rect">
            <a:avLst/>
          </a:prstGeom>
        </p:spPr>
        <p:txBody>
          <a:bodyPr vert="horz" lIns="95747" tIns="47873" rIns="95747" bIns="47873" rtlCol="0"/>
          <a:lstStyle>
            <a:lvl1pPr algn="r">
              <a:defRPr sz="1300"/>
            </a:lvl1pPr>
          </a:lstStyle>
          <a:p>
            <a:fld id="{B556FE0F-EF36-4A91-8EFF-CF7141524377}" type="datetimeFigureOut">
              <a:rPr lang="en-US" smtClean="0"/>
              <a:pPr/>
              <a:t>8/17/2015</a:t>
            </a:fld>
            <a:endParaRPr lang="en-US" dirty="0"/>
          </a:p>
        </p:txBody>
      </p:sp>
      <p:sp>
        <p:nvSpPr>
          <p:cNvPr id="4" name="Footer Placeholder 3"/>
          <p:cNvSpPr>
            <a:spLocks noGrp="1"/>
          </p:cNvSpPr>
          <p:nvPr>
            <p:ph type="ftr" sz="quarter" idx="2"/>
          </p:nvPr>
        </p:nvSpPr>
        <p:spPr>
          <a:xfrm>
            <a:off x="0" y="6947941"/>
            <a:ext cx="4160520" cy="366011"/>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5438458" y="6947941"/>
            <a:ext cx="4160520" cy="366011"/>
          </a:xfrm>
          <a:prstGeom prst="rect">
            <a:avLst/>
          </a:prstGeom>
        </p:spPr>
        <p:txBody>
          <a:bodyPr vert="horz" lIns="95747" tIns="47873" rIns="95747" bIns="47873" rtlCol="0" anchor="b"/>
          <a:lstStyle>
            <a:lvl1pPr algn="r">
              <a:defRPr sz="1300"/>
            </a:lvl1pPr>
          </a:lstStyle>
          <a:p>
            <a:fld id="{13F9DEDF-6113-493F-B46D-4FB4B91D5412}" type="slidenum">
              <a:rPr lang="en-US" smtClean="0"/>
              <a:pPr/>
              <a:t>‹#›</a:t>
            </a:fld>
            <a:endParaRPr lang="en-US" dirty="0"/>
          </a:p>
        </p:txBody>
      </p:sp>
    </p:spTree>
    <p:extLst>
      <p:ext uri="{BB962C8B-B14F-4D97-AF65-F5344CB8AC3E}">
        <p14:creationId xmlns:p14="http://schemas.microsoft.com/office/powerpoint/2010/main" val="938834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160520" cy="364761"/>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cs typeface="+mn-cs"/>
              </a:defRPr>
            </a:lvl1pPr>
          </a:lstStyle>
          <a:p>
            <a:pPr>
              <a:defRPr/>
            </a:pPr>
            <a:endParaRPr lang="en-US" dirty="0"/>
          </a:p>
        </p:txBody>
      </p:sp>
      <p:sp>
        <p:nvSpPr>
          <p:cNvPr id="15363" name="Rectangle 3"/>
          <p:cNvSpPr>
            <a:spLocks noGrp="1" noChangeArrowheads="1"/>
          </p:cNvSpPr>
          <p:nvPr>
            <p:ph type="dt" idx="1"/>
          </p:nvPr>
        </p:nvSpPr>
        <p:spPr bwMode="auto">
          <a:xfrm>
            <a:off x="5438458" y="0"/>
            <a:ext cx="4160520" cy="364761"/>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cs typeface="+mn-cs"/>
              </a:defRPr>
            </a:lvl1pPr>
          </a:lstStyle>
          <a:p>
            <a:pPr>
              <a:defRPr/>
            </a:pPr>
            <a:fld id="{20D128A6-D897-4275-BFEB-FD21849B818C}" type="datetimeFigureOut">
              <a:rPr lang="en-US"/>
              <a:pPr>
                <a:defRPr/>
              </a:pPr>
              <a:t>8/17/2015</a:t>
            </a:fld>
            <a:endParaRPr lang="en-US" dirty="0"/>
          </a:p>
        </p:txBody>
      </p:sp>
      <p:sp>
        <p:nvSpPr>
          <p:cNvPr id="103428" name="Rectangle 4"/>
          <p:cNvSpPr>
            <a:spLocks noGrp="1" noRot="1" noChangeAspect="1" noChangeArrowheads="1" noTextEdit="1"/>
          </p:cNvSpPr>
          <p:nvPr>
            <p:ph type="sldImg" idx="2"/>
          </p:nvPr>
        </p:nvSpPr>
        <p:spPr bwMode="auto">
          <a:xfrm>
            <a:off x="2973388" y="550863"/>
            <a:ext cx="3657600" cy="27432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60120" y="3475221"/>
            <a:ext cx="7680960" cy="3290341"/>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6949191"/>
            <a:ext cx="4160520" cy="364761"/>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cs typeface="+mn-cs"/>
              </a:defRPr>
            </a:lvl1pPr>
          </a:lstStyle>
          <a:p>
            <a:pPr>
              <a:defRPr/>
            </a:pPr>
            <a:endParaRPr lang="en-US" dirty="0"/>
          </a:p>
        </p:txBody>
      </p:sp>
      <p:sp>
        <p:nvSpPr>
          <p:cNvPr id="15367" name="Rectangle 7"/>
          <p:cNvSpPr>
            <a:spLocks noGrp="1" noChangeArrowheads="1"/>
          </p:cNvSpPr>
          <p:nvPr>
            <p:ph type="sldNum" sz="quarter" idx="5"/>
          </p:nvPr>
        </p:nvSpPr>
        <p:spPr bwMode="auto">
          <a:xfrm>
            <a:off x="5438458" y="6949191"/>
            <a:ext cx="4160520" cy="364761"/>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cs typeface="+mn-cs"/>
              </a:defRPr>
            </a:lvl1pPr>
          </a:lstStyle>
          <a:p>
            <a:pPr>
              <a:defRPr/>
            </a:pPr>
            <a:fld id="{6393D2EF-F9CE-4240-A17C-FDB82C8AA9B5}" type="slidenum">
              <a:rPr lang="en-US"/>
              <a:pPr>
                <a:defRPr/>
              </a:pPr>
              <a:t>‹#›</a:t>
            </a:fld>
            <a:endParaRPr lang="en-US" dirty="0"/>
          </a:p>
        </p:txBody>
      </p:sp>
    </p:spTree>
    <p:extLst>
      <p:ext uri="{BB962C8B-B14F-4D97-AF65-F5344CB8AC3E}">
        <p14:creationId xmlns:p14="http://schemas.microsoft.com/office/powerpoint/2010/main" val="1934744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09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01794"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52666"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03537"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54428" algn="l" defTabSz="901794" rtl="0" eaLnBrk="1" latinLnBrk="0" hangingPunct="1">
      <a:defRPr sz="1200" kern="1200">
        <a:solidFill>
          <a:schemeClr val="tx1"/>
        </a:solidFill>
        <a:latin typeface="+mn-lt"/>
        <a:ea typeface="+mn-ea"/>
        <a:cs typeface="+mn-cs"/>
      </a:defRPr>
    </a:lvl6pPr>
    <a:lvl7pPr marL="2705311" algn="l" defTabSz="901794" rtl="0" eaLnBrk="1" latinLnBrk="0" hangingPunct="1">
      <a:defRPr sz="1200" kern="1200">
        <a:solidFill>
          <a:schemeClr val="tx1"/>
        </a:solidFill>
        <a:latin typeface="+mn-lt"/>
        <a:ea typeface="+mn-ea"/>
        <a:cs typeface="+mn-cs"/>
      </a:defRPr>
    </a:lvl7pPr>
    <a:lvl8pPr marL="3156188" algn="l" defTabSz="901794" rtl="0" eaLnBrk="1" latinLnBrk="0" hangingPunct="1">
      <a:defRPr sz="1200" kern="1200">
        <a:solidFill>
          <a:schemeClr val="tx1"/>
        </a:solidFill>
        <a:latin typeface="+mn-lt"/>
        <a:ea typeface="+mn-ea"/>
        <a:cs typeface="+mn-cs"/>
      </a:defRPr>
    </a:lvl8pPr>
    <a:lvl9pPr marL="3607065" algn="l" defTabSz="9017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2973388" y="550863"/>
            <a:ext cx="3657600" cy="2743200"/>
          </a:xfrm>
          <a:ln/>
        </p:spPr>
      </p:sp>
      <p:sp>
        <p:nvSpPr>
          <p:cNvPr id="104451"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p:txBody>
          <a:bodyPr/>
          <a:lstStyle/>
          <a:p>
            <a:pPr>
              <a:defRPr/>
            </a:pPr>
            <a:fld id="{46C6FD89-2FC5-459D-80AE-CC5E9AE664E7}" type="slidenum">
              <a:rPr lang="en-US" smtClean="0"/>
              <a:pPr>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2973388" y="550863"/>
            <a:ext cx="3657600" cy="2743200"/>
          </a:xfrm>
          <a:ln/>
        </p:spPr>
      </p:sp>
      <p:sp>
        <p:nvSpPr>
          <p:cNvPr id="1351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2973388" y="550863"/>
            <a:ext cx="3657600" cy="2743200"/>
          </a:xfrm>
          <a:ln/>
        </p:spPr>
      </p:sp>
      <p:sp>
        <p:nvSpPr>
          <p:cNvPr id="1361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2973388" y="550863"/>
            <a:ext cx="3657600" cy="2743200"/>
          </a:xfrm>
          <a:ln/>
        </p:spPr>
      </p:sp>
      <p:sp>
        <p:nvSpPr>
          <p:cNvPr id="1372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2973388" y="550863"/>
            <a:ext cx="3657600" cy="2743200"/>
          </a:xfrm>
          <a:ln/>
        </p:spPr>
      </p:sp>
      <p:sp>
        <p:nvSpPr>
          <p:cNvPr id="1382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2973388" y="550863"/>
            <a:ext cx="3657600" cy="2743200"/>
          </a:xfrm>
          <a:ln/>
        </p:spPr>
      </p:sp>
      <p:sp>
        <p:nvSpPr>
          <p:cNvPr id="1382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 Announcement slide for REALTOR Party Mobile Alert 5.20.15</a:t>
            </a:r>
            <a:endParaRPr lang="en-US" dirty="0"/>
          </a:p>
        </p:txBody>
      </p:sp>
      <p:sp>
        <p:nvSpPr>
          <p:cNvPr id="4" name="Slide Number Placeholder 3"/>
          <p:cNvSpPr>
            <a:spLocks noGrp="1"/>
          </p:cNvSpPr>
          <p:nvPr>
            <p:ph type="sldNum" sz="quarter" idx="10"/>
          </p:nvPr>
        </p:nvSpPr>
        <p:spPr/>
        <p:txBody>
          <a:bodyPr/>
          <a:lstStyle/>
          <a:p>
            <a:fld id="{C09FB1B6-63CD-4E67-9D0F-198EF644143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460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FB1B6-63CD-4E67-9D0F-198EF644143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0995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FB1B6-63CD-4E67-9D0F-198EF644143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7374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50863"/>
            <a:ext cx="36576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93D2EF-F9CE-4240-A17C-FDB82C8AA9B5}" type="slidenum">
              <a:rPr lang="en-US" smtClean="0"/>
              <a:pPr>
                <a:defRPr/>
              </a:pPr>
              <a:t>13</a:t>
            </a:fld>
            <a:endParaRPr lang="en-US" dirty="0"/>
          </a:p>
        </p:txBody>
      </p:sp>
    </p:spTree>
    <p:extLst>
      <p:ext uri="{BB962C8B-B14F-4D97-AF65-F5344CB8AC3E}">
        <p14:creationId xmlns:p14="http://schemas.microsoft.com/office/powerpoint/2010/main" val="297757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50863"/>
            <a:ext cx="3657600" cy="2743200"/>
          </a:xfrm>
        </p:spPr>
      </p:sp>
      <p:sp>
        <p:nvSpPr>
          <p:cNvPr id="3" name="Notes Placeholder 2"/>
          <p:cNvSpPr>
            <a:spLocks noGrp="1"/>
          </p:cNvSpPr>
          <p:nvPr>
            <p:ph type="body" idx="1"/>
          </p:nvPr>
        </p:nvSpPr>
        <p:spPr/>
        <p:txBody>
          <a:bodyPr>
            <a:normAutofit/>
          </a:bodyPr>
          <a:lstStyle/>
          <a:p>
            <a:pPr defTabSz="966529" eaLnBrk="1" fontAlgn="auto" hangingPunct="1">
              <a:spcBef>
                <a:spcPts val="0"/>
              </a:spcBef>
              <a:spcAft>
                <a:spcPts val="0"/>
              </a:spcAft>
              <a:defRPr/>
            </a:pPr>
            <a:endParaRPr lang="en-US" baseline="0" dirty="0" smtClean="0"/>
          </a:p>
        </p:txBody>
      </p:sp>
      <p:sp>
        <p:nvSpPr>
          <p:cNvPr id="5" name="Header Placeholder 4"/>
          <p:cNvSpPr>
            <a:spLocks noGrp="1"/>
          </p:cNvSpPr>
          <p:nvPr>
            <p:ph type="hdr" sz="quarter" idx="11"/>
          </p:nvPr>
        </p:nvSpPr>
        <p:spPr/>
        <p:txBody>
          <a:bodyPr/>
          <a:lstStyle/>
          <a:p>
            <a:pPr>
              <a:defRPr/>
            </a:pPr>
            <a:r>
              <a:rPr lang="en-US" dirty="0" smtClean="0">
                <a:solidFill>
                  <a:prstClr val="black"/>
                </a:solidFill>
              </a:rPr>
              <a:t>LIN Meeting - 4/16/2014</a:t>
            </a:r>
            <a:endParaRPr lang="en-US" dirty="0">
              <a:solidFill>
                <a:prstClr val="black"/>
              </a:solidFill>
            </a:endParaRPr>
          </a:p>
        </p:txBody>
      </p:sp>
    </p:spTree>
    <p:extLst>
      <p:ext uri="{BB962C8B-B14F-4D97-AF65-F5344CB8AC3E}">
        <p14:creationId xmlns:p14="http://schemas.microsoft.com/office/powerpoint/2010/main" val="250059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50863"/>
            <a:ext cx="3657600" cy="2743200"/>
          </a:xfrm>
        </p:spPr>
      </p:sp>
      <p:sp>
        <p:nvSpPr>
          <p:cNvPr id="3" name="Notes Placeholder 2"/>
          <p:cNvSpPr>
            <a:spLocks noGrp="1"/>
          </p:cNvSpPr>
          <p:nvPr>
            <p:ph type="body" idx="1"/>
          </p:nvPr>
        </p:nvSpPr>
        <p:spPr/>
        <p:txBody>
          <a:bodyPr>
            <a:normAutofit/>
          </a:bodyPr>
          <a:lstStyle/>
          <a:p>
            <a:pPr defTabSz="966529" eaLnBrk="1" fontAlgn="auto" hangingPunct="1">
              <a:spcBef>
                <a:spcPts val="0"/>
              </a:spcBef>
              <a:spcAft>
                <a:spcPts val="0"/>
              </a:spcAft>
              <a:defRPr/>
            </a:pPr>
            <a:endParaRPr lang="en-US" baseline="0" dirty="0" smtClean="0"/>
          </a:p>
        </p:txBody>
      </p:sp>
      <p:sp>
        <p:nvSpPr>
          <p:cNvPr id="5" name="Header Placeholder 4"/>
          <p:cNvSpPr>
            <a:spLocks noGrp="1"/>
          </p:cNvSpPr>
          <p:nvPr>
            <p:ph type="hdr" sz="quarter" idx="11"/>
          </p:nvPr>
        </p:nvSpPr>
        <p:spPr/>
        <p:txBody>
          <a:bodyPr/>
          <a:lstStyle/>
          <a:p>
            <a:pPr>
              <a:defRPr/>
            </a:pPr>
            <a:r>
              <a:rPr lang="en-US" dirty="0" smtClean="0">
                <a:solidFill>
                  <a:prstClr val="black"/>
                </a:solidFill>
              </a:rPr>
              <a:t>LIN Meeting - 4/16/2014</a:t>
            </a:r>
            <a:endParaRPr lang="en-US" dirty="0">
              <a:solidFill>
                <a:prstClr val="black"/>
              </a:solidFill>
            </a:endParaRPr>
          </a:p>
        </p:txBody>
      </p:sp>
    </p:spTree>
    <p:extLst>
      <p:ext uri="{BB962C8B-B14F-4D97-AF65-F5344CB8AC3E}">
        <p14:creationId xmlns:p14="http://schemas.microsoft.com/office/powerpoint/2010/main" val="225490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9853D49-B9CB-47AD-BDA1-D5AD106E556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8820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5775" y="549275"/>
            <a:ext cx="3549650" cy="2743200"/>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9853D49-B9CB-47AD-BDA1-D5AD106E556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777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0900" indent="0" algn="ctr">
              <a:buNone/>
              <a:defRPr>
                <a:solidFill>
                  <a:schemeClr val="tx1">
                    <a:tint val="75000"/>
                  </a:schemeClr>
                </a:solidFill>
              </a:defRPr>
            </a:lvl2pPr>
            <a:lvl3pPr marL="901794" indent="0" algn="ctr">
              <a:buNone/>
              <a:defRPr>
                <a:solidFill>
                  <a:schemeClr val="tx1">
                    <a:tint val="75000"/>
                  </a:schemeClr>
                </a:solidFill>
              </a:defRPr>
            </a:lvl3pPr>
            <a:lvl4pPr marL="1352666" indent="0" algn="ctr">
              <a:buNone/>
              <a:defRPr>
                <a:solidFill>
                  <a:schemeClr val="tx1">
                    <a:tint val="75000"/>
                  </a:schemeClr>
                </a:solidFill>
              </a:defRPr>
            </a:lvl4pPr>
            <a:lvl5pPr marL="1803537" indent="0" algn="ctr">
              <a:buNone/>
              <a:defRPr>
                <a:solidFill>
                  <a:schemeClr val="tx1">
                    <a:tint val="75000"/>
                  </a:schemeClr>
                </a:solidFill>
              </a:defRPr>
            </a:lvl5pPr>
            <a:lvl6pPr marL="2254428" indent="0" algn="ctr">
              <a:buNone/>
              <a:defRPr>
                <a:solidFill>
                  <a:schemeClr val="tx1">
                    <a:tint val="75000"/>
                  </a:schemeClr>
                </a:solidFill>
              </a:defRPr>
            </a:lvl6pPr>
            <a:lvl7pPr marL="2705311" indent="0" algn="ctr">
              <a:buNone/>
              <a:defRPr>
                <a:solidFill>
                  <a:schemeClr val="tx1">
                    <a:tint val="75000"/>
                  </a:schemeClr>
                </a:solidFill>
              </a:defRPr>
            </a:lvl7pPr>
            <a:lvl8pPr marL="3156188" indent="0" algn="ctr">
              <a:buNone/>
              <a:defRPr>
                <a:solidFill>
                  <a:schemeClr val="tx1">
                    <a:tint val="75000"/>
                  </a:schemeClr>
                </a:solidFill>
              </a:defRPr>
            </a:lvl8pPr>
            <a:lvl9pPr marL="3607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294629-EB8A-4522-B835-EE07D5BFC1D5}" type="datetimeFigureOut">
              <a:rPr lang="en-US"/>
              <a:pPr>
                <a:defRPr/>
              </a:pPr>
              <a:t>8/17/2015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DC725C-BCE3-4ACE-80FF-E7EAAF17DF0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4F833E-367D-494B-99DE-DCD0969F9966}" type="datetimeFigureOut">
              <a:rPr lang="en-US"/>
              <a:pPr>
                <a:defRPr/>
              </a:pPr>
              <a:t>8/17/2015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8A8B0B-8839-4A13-9700-EF2B5D14A5D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3158DE-29FD-4924-9331-D5CB771F4A16}" type="datetimeFigureOut">
              <a:rPr lang="en-US"/>
              <a:pPr>
                <a:defRPr/>
              </a:pPr>
              <a:t>8/17/2015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E4D679-49F1-4065-B878-92C2C36F896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
            <a:ext cx="2743200" cy="686435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dirty="0">
              <a:cs typeface="+mn-cs"/>
            </a:endParaRPr>
          </a:p>
        </p:txBody>
      </p:sp>
      <p:pic>
        <p:nvPicPr>
          <p:cNvPr id="5" name="Picture 3" descr="CBRE logo"/>
          <p:cNvPicPr>
            <a:picLocks noChangeAspect="1" noChangeArrowheads="1"/>
          </p:cNvPicPr>
          <p:nvPr userDrawn="1"/>
        </p:nvPicPr>
        <p:blipFill>
          <a:blip r:embed="rId2" cstate="print"/>
          <a:srcRect/>
          <a:stretch>
            <a:fillRect/>
          </a:stretch>
        </p:blipFill>
        <p:spPr bwMode="auto">
          <a:xfrm>
            <a:off x="7743838" y="6189663"/>
            <a:ext cx="1152525" cy="419100"/>
          </a:xfrm>
          <a:prstGeom prst="rect">
            <a:avLst/>
          </a:prstGeom>
          <a:noFill/>
          <a:ln w="9525">
            <a:noFill/>
            <a:miter lim="800000"/>
            <a:headEnd/>
            <a:tailEnd/>
          </a:ln>
        </p:spPr>
      </p:pic>
      <p:grpSp>
        <p:nvGrpSpPr>
          <p:cNvPr id="6" name="Group 6"/>
          <p:cNvGrpSpPr>
            <a:grpSpLocks/>
          </p:cNvGrpSpPr>
          <p:nvPr userDrawn="1"/>
        </p:nvGrpSpPr>
        <p:grpSpPr bwMode="auto">
          <a:xfrm>
            <a:off x="1370598" y="912814"/>
            <a:ext cx="911225" cy="5065712"/>
            <a:chOff x="863" y="575"/>
            <a:chExt cx="574" cy="3191"/>
          </a:xfrm>
        </p:grpSpPr>
        <p:pic>
          <p:nvPicPr>
            <p:cNvPr id="7" name="Picture 7"/>
            <p:cNvPicPr>
              <a:picLocks noChangeAspect="1" noChangeArrowheads="1"/>
            </p:cNvPicPr>
            <p:nvPr userDrawn="1"/>
          </p:nvPicPr>
          <p:blipFill>
            <a:blip r:embed="rId3" cstate="print"/>
            <a:srcRect/>
            <a:stretch>
              <a:fillRect/>
            </a:stretch>
          </p:blipFill>
          <p:spPr bwMode="auto">
            <a:xfrm>
              <a:off x="863" y="1444"/>
              <a:ext cx="574" cy="1454"/>
            </a:xfrm>
            <a:prstGeom prst="rect">
              <a:avLst/>
            </a:prstGeom>
            <a:noFill/>
            <a:ln w="9525">
              <a:noFill/>
              <a:miter lim="800000"/>
              <a:headEnd/>
              <a:tailEnd/>
            </a:ln>
          </p:spPr>
        </p:pic>
        <p:sp>
          <p:nvSpPr>
            <p:cNvPr id="8" name="Line 8"/>
            <p:cNvSpPr>
              <a:spLocks noChangeShapeType="1"/>
            </p:cNvSpPr>
            <p:nvPr userDrawn="1"/>
          </p:nvSpPr>
          <p:spPr bwMode="auto">
            <a:xfrm>
              <a:off x="1436" y="575"/>
              <a:ext cx="1" cy="3191"/>
            </a:xfrm>
            <a:prstGeom prst="line">
              <a:avLst/>
            </a:prstGeom>
            <a:noFill/>
            <a:ln w="19050">
              <a:solidFill>
                <a:srgbClr val="CCCCCC"/>
              </a:solidFill>
              <a:miter lim="800000"/>
              <a:headEnd/>
              <a:tailEnd/>
            </a:ln>
          </p:spPr>
          <p:txBody>
            <a:bodyPr/>
            <a:lstStyle/>
            <a:p>
              <a:pPr>
                <a:defRPr/>
              </a:pPr>
              <a:endParaRPr lang="en-US" dirty="0">
                <a:cs typeface="+mn-cs"/>
              </a:endParaRPr>
            </a:p>
          </p:txBody>
        </p:sp>
      </p:grpSp>
      <p:sp>
        <p:nvSpPr>
          <p:cNvPr id="54276" name="Rectangle 4"/>
          <p:cNvSpPr>
            <a:spLocks noGrp="1" noChangeArrowheads="1"/>
          </p:cNvSpPr>
          <p:nvPr>
            <p:ph type="ctrTitle"/>
          </p:nvPr>
        </p:nvSpPr>
        <p:spPr>
          <a:xfrm>
            <a:off x="3198821" y="3126357"/>
            <a:ext cx="5345112" cy="461665"/>
          </a:xfrm>
          <a:ln algn="ctr"/>
        </p:spPr>
        <p:txBody>
          <a:bodyPr>
            <a:spAutoFit/>
          </a:bodyPr>
          <a:lstStyle>
            <a:lvl1pPr algn="l">
              <a:defRPr sz="3000">
                <a:solidFill>
                  <a:srgbClr val="006B54"/>
                </a:solidFill>
              </a:defRPr>
            </a:lvl1pPr>
          </a:lstStyle>
          <a:p>
            <a:r>
              <a:rPr lang="en-US"/>
              <a:t>Click to edit Master title style</a:t>
            </a:r>
          </a:p>
        </p:txBody>
      </p:sp>
      <p:sp>
        <p:nvSpPr>
          <p:cNvPr id="54277" name="Rectangle 5"/>
          <p:cNvSpPr>
            <a:spLocks noGrp="1" noChangeArrowheads="1"/>
          </p:cNvSpPr>
          <p:nvPr>
            <p:ph type="subTitle" idx="1"/>
          </p:nvPr>
        </p:nvSpPr>
        <p:spPr>
          <a:xfrm>
            <a:off x="3198828" y="3656285"/>
            <a:ext cx="5313364" cy="246221"/>
          </a:xfrm>
          <a:ln algn="ctr"/>
        </p:spPr>
        <p:txBody>
          <a:bodyPr lIns="0" tIns="0" rIns="0" bIns="0">
            <a:spAutoFit/>
          </a:bodyPr>
          <a:lstStyle>
            <a:lvl1pPr marL="0" indent="0">
              <a:spcBef>
                <a:spcPct val="50000"/>
              </a:spcBef>
              <a:buClr>
                <a:schemeClr val="accent2"/>
              </a:buClr>
              <a:buFont typeface="Wingdings" pitchFamily="2" charset="2"/>
              <a:buNone/>
              <a:defRPr sz="1600">
                <a:solidFill>
                  <a:schemeClr val="tx1"/>
                </a:solidFill>
              </a:defRPr>
            </a:lvl1pPr>
          </a:lstStyle>
          <a:p>
            <a:r>
              <a:rPr lang="en-US"/>
              <a:t>Click to edit Master subtitle style</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lvl1pPr>
            <a:lvl2pPr marL="450900" indent="0">
              <a:buNone/>
              <a:defRPr sz="1800"/>
            </a:lvl2pPr>
            <a:lvl3pPr marL="901794" indent="0">
              <a:buNone/>
              <a:defRPr sz="1600"/>
            </a:lvl3pPr>
            <a:lvl4pPr marL="1352666" indent="0">
              <a:buNone/>
              <a:defRPr sz="1400"/>
            </a:lvl4pPr>
            <a:lvl5pPr marL="1803537" indent="0">
              <a:buNone/>
              <a:defRPr sz="1400"/>
            </a:lvl5pPr>
            <a:lvl6pPr marL="2254428" indent="0">
              <a:buNone/>
              <a:defRPr sz="1400"/>
            </a:lvl6pPr>
            <a:lvl7pPr marL="2705311" indent="0">
              <a:buNone/>
              <a:defRPr sz="1400"/>
            </a:lvl7pPr>
            <a:lvl8pPr marL="3156188" indent="0">
              <a:buNone/>
              <a:defRPr sz="1400"/>
            </a:lvl8pPr>
            <a:lvl9pPr marL="3607065"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2723" y="928689"/>
            <a:ext cx="3808413"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3163" y="928689"/>
            <a:ext cx="3808412"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0900" indent="0">
              <a:buNone/>
              <a:defRPr sz="2000" b="1"/>
            </a:lvl2pPr>
            <a:lvl3pPr marL="901794" indent="0">
              <a:buNone/>
              <a:defRPr sz="1800" b="1"/>
            </a:lvl3pPr>
            <a:lvl4pPr marL="1352666" indent="0">
              <a:buNone/>
              <a:defRPr sz="1600" b="1"/>
            </a:lvl4pPr>
            <a:lvl5pPr marL="1803537" indent="0">
              <a:buNone/>
              <a:defRPr sz="1600" b="1"/>
            </a:lvl5pPr>
            <a:lvl6pPr marL="2254428" indent="0">
              <a:buNone/>
              <a:defRPr sz="1600" b="1"/>
            </a:lvl6pPr>
            <a:lvl7pPr marL="2705311" indent="0">
              <a:buNone/>
              <a:defRPr sz="1600" b="1"/>
            </a:lvl7pPr>
            <a:lvl8pPr marL="3156188" indent="0">
              <a:buNone/>
              <a:defRPr sz="1600" b="1"/>
            </a:lvl8pPr>
            <a:lvl9pPr marL="36070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6" y="1535113"/>
            <a:ext cx="4041775" cy="639762"/>
          </a:xfrm>
        </p:spPr>
        <p:txBody>
          <a:bodyPr anchor="b"/>
          <a:lstStyle>
            <a:lvl1pPr marL="0" indent="0">
              <a:buNone/>
              <a:defRPr sz="2400" b="1"/>
            </a:lvl1pPr>
            <a:lvl2pPr marL="450900" indent="0">
              <a:buNone/>
              <a:defRPr sz="2000" b="1"/>
            </a:lvl2pPr>
            <a:lvl3pPr marL="901794" indent="0">
              <a:buNone/>
              <a:defRPr sz="1800" b="1"/>
            </a:lvl3pPr>
            <a:lvl4pPr marL="1352666" indent="0">
              <a:buNone/>
              <a:defRPr sz="1600" b="1"/>
            </a:lvl4pPr>
            <a:lvl5pPr marL="1803537" indent="0">
              <a:buNone/>
              <a:defRPr sz="1600" b="1"/>
            </a:lvl5pPr>
            <a:lvl6pPr marL="2254428" indent="0">
              <a:buNone/>
              <a:defRPr sz="1600" b="1"/>
            </a:lvl6pPr>
            <a:lvl7pPr marL="2705311" indent="0">
              <a:buNone/>
              <a:defRPr sz="1600" b="1"/>
            </a:lvl7pPr>
            <a:lvl8pPr marL="3156188" indent="0">
              <a:buNone/>
              <a:defRPr sz="1600" b="1"/>
            </a:lvl8pPr>
            <a:lvl9pPr marL="36070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198" y="27334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54" y="1435173"/>
            <a:ext cx="3008313" cy="4691063"/>
          </a:xfrm>
        </p:spPr>
        <p:txBody>
          <a:bodyPr/>
          <a:lstStyle>
            <a:lvl1pPr marL="0" indent="0">
              <a:buNone/>
              <a:defRPr sz="1400"/>
            </a:lvl1pPr>
            <a:lvl2pPr marL="450900" indent="0">
              <a:buNone/>
              <a:defRPr sz="1200"/>
            </a:lvl2pPr>
            <a:lvl3pPr marL="901794" indent="0">
              <a:buNone/>
              <a:defRPr sz="1000"/>
            </a:lvl3pPr>
            <a:lvl4pPr marL="1352666" indent="0">
              <a:buNone/>
              <a:defRPr sz="900"/>
            </a:lvl4pPr>
            <a:lvl5pPr marL="1803537" indent="0">
              <a:buNone/>
              <a:defRPr sz="900"/>
            </a:lvl5pPr>
            <a:lvl6pPr marL="2254428" indent="0">
              <a:buNone/>
              <a:defRPr sz="900"/>
            </a:lvl6pPr>
            <a:lvl7pPr marL="2705311" indent="0">
              <a:buNone/>
              <a:defRPr sz="900"/>
            </a:lvl7pPr>
            <a:lvl8pPr marL="3156188" indent="0">
              <a:buNone/>
              <a:defRPr sz="900"/>
            </a:lvl8pPr>
            <a:lvl9pPr marL="3607065"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9DBBE8-FE4D-4E1A-ABDA-84300565B9CA}" type="datetimeFigureOut">
              <a:rPr lang="en-US"/>
              <a:pPr>
                <a:defRPr/>
              </a:pPr>
              <a:t>8/17/2015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3A1351-7D92-4500-BBB6-53E9B933671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0900" indent="0">
              <a:buNone/>
              <a:defRPr sz="2800"/>
            </a:lvl2pPr>
            <a:lvl3pPr marL="901794" indent="0">
              <a:buNone/>
              <a:defRPr sz="2400"/>
            </a:lvl3pPr>
            <a:lvl4pPr marL="1352666" indent="0">
              <a:buNone/>
              <a:defRPr sz="2000"/>
            </a:lvl4pPr>
            <a:lvl5pPr marL="1803537" indent="0">
              <a:buNone/>
              <a:defRPr sz="2000"/>
            </a:lvl5pPr>
            <a:lvl6pPr marL="2254428" indent="0">
              <a:buNone/>
              <a:defRPr sz="2000"/>
            </a:lvl6pPr>
            <a:lvl7pPr marL="2705311" indent="0">
              <a:buNone/>
              <a:defRPr sz="2000"/>
            </a:lvl7pPr>
            <a:lvl8pPr marL="3156188" indent="0">
              <a:buNone/>
              <a:defRPr sz="2000"/>
            </a:lvl8pPr>
            <a:lvl9pPr marL="3607065"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0900" indent="0">
              <a:buNone/>
              <a:defRPr sz="1200"/>
            </a:lvl2pPr>
            <a:lvl3pPr marL="901794" indent="0">
              <a:buNone/>
              <a:defRPr sz="1000"/>
            </a:lvl3pPr>
            <a:lvl4pPr marL="1352666" indent="0">
              <a:buNone/>
              <a:defRPr sz="900"/>
            </a:lvl4pPr>
            <a:lvl5pPr marL="1803537" indent="0">
              <a:buNone/>
              <a:defRPr sz="900"/>
            </a:lvl5pPr>
            <a:lvl6pPr marL="2254428" indent="0">
              <a:buNone/>
              <a:defRPr sz="900"/>
            </a:lvl6pPr>
            <a:lvl7pPr marL="2705311" indent="0">
              <a:buNone/>
              <a:defRPr sz="900"/>
            </a:lvl7pPr>
            <a:lvl8pPr marL="3156188" indent="0">
              <a:buNone/>
              <a:defRPr sz="900"/>
            </a:lvl8pPr>
            <a:lvl9pPr marL="3607065"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81" y="54643"/>
            <a:ext cx="1941512" cy="5726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2504" y="54643"/>
            <a:ext cx="5675313" cy="5726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0900" indent="0" algn="ctr">
              <a:buNone/>
              <a:defRPr>
                <a:solidFill>
                  <a:schemeClr val="tx1">
                    <a:tint val="75000"/>
                  </a:schemeClr>
                </a:solidFill>
              </a:defRPr>
            </a:lvl2pPr>
            <a:lvl3pPr marL="901794" indent="0" algn="ctr">
              <a:buNone/>
              <a:defRPr>
                <a:solidFill>
                  <a:schemeClr val="tx1">
                    <a:tint val="75000"/>
                  </a:schemeClr>
                </a:solidFill>
              </a:defRPr>
            </a:lvl3pPr>
            <a:lvl4pPr marL="1352666" indent="0" algn="ctr">
              <a:buNone/>
              <a:defRPr>
                <a:solidFill>
                  <a:schemeClr val="tx1">
                    <a:tint val="75000"/>
                  </a:schemeClr>
                </a:solidFill>
              </a:defRPr>
            </a:lvl4pPr>
            <a:lvl5pPr marL="1803537" indent="0" algn="ctr">
              <a:buNone/>
              <a:defRPr>
                <a:solidFill>
                  <a:schemeClr val="tx1">
                    <a:tint val="75000"/>
                  </a:schemeClr>
                </a:solidFill>
              </a:defRPr>
            </a:lvl5pPr>
            <a:lvl6pPr marL="2254428" indent="0" algn="ctr">
              <a:buNone/>
              <a:defRPr>
                <a:solidFill>
                  <a:schemeClr val="tx1">
                    <a:tint val="75000"/>
                  </a:schemeClr>
                </a:solidFill>
              </a:defRPr>
            </a:lvl6pPr>
            <a:lvl7pPr marL="2705311" indent="0" algn="ctr">
              <a:buNone/>
              <a:defRPr>
                <a:solidFill>
                  <a:schemeClr val="tx1">
                    <a:tint val="75000"/>
                  </a:schemeClr>
                </a:solidFill>
              </a:defRPr>
            </a:lvl7pPr>
            <a:lvl8pPr marL="3156188" indent="0" algn="ctr">
              <a:buNone/>
              <a:defRPr>
                <a:solidFill>
                  <a:schemeClr val="tx1">
                    <a:tint val="75000"/>
                  </a:schemeClr>
                </a:solidFill>
              </a:defRPr>
            </a:lvl8pPr>
            <a:lvl9pPr marL="3607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AA627-E1C5-47A5-9B36-98AB38044FE4}"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15D68E-CF8C-405A-BA0B-C33DCD561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812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D993E-211F-4834-BAF1-241410C01748}"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333E6-3E78-4C28-9889-89CDAEA0C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9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D993E-211F-4834-BAF1-241410C01748}"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0333E6-3E78-4C28-9889-89CDAEA0C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9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16" name="gradient"/>
          <p:cNvSpPr/>
          <p:nvPr userDrawn="1"/>
        </p:nvSpPr>
        <p:spPr bwMode="ltGray">
          <a:xfrm flipH="1">
            <a:off x="0" y="1"/>
            <a:ext cx="9144000" cy="1009484"/>
          </a:xfrm>
          <a:prstGeom prst="rect">
            <a:avLst/>
          </a:prstGeom>
          <a:gradFill>
            <a:gsLst>
              <a:gs pos="0">
                <a:srgbClr val="0E2C6C"/>
              </a:gs>
              <a:gs pos="100000">
                <a:srgbClr val="1370B0"/>
              </a:gs>
            </a:gsLst>
            <a:lin ang="16080000" scaled="0"/>
          </a:gradFill>
          <a:ln>
            <a:noFill/>
          </a:ln>
          <a:effectLst/>
        </p:spPr>
        <p:style>
          <a:lnRef idx="1">
            <a:schemeClr val="accent1"/>
          </a:lnRef>
          <a:fillRef idx="3">
            <a:schemeClr val="accent1"/>
          </a:fillRef>
          <a:effectRef idx="2">
            <a:schemeClr val="accent1"/>
          </a:effectRef>
          <a:fontRef idx="minor">
            <a:schemeClr val="lt1"/>
          </a:fontRef>
        </p:style>
        <p:txBody>
          <a:bodyPr lIns="90960" tIns="45483" rIns="90960" bIns="45483" anchor="ctr"/>
          <a:lstStyle/>
          <a:p>
            <a:pPr algn="ctr">
              <a:defRPr/>
            </a:pPr>
            <a:endParaRPr lang="en-US" dirty="0">
              <a:solidFill>
                <a:srgbClr val="FFFFFF"/>
              </a:solidFill>
            </a:endParaRPr>
          </a:p>
        </p:txBody>
      </p:sp>
      <p:pic>
        <p:nvPicPr>
          <p:cNvPr id="9" name="Picture 8" descr="spectrum_med.png"/>
          <p:cNvPicPr>
            <a:picLocks noChangeAspect="1"/>
          </p:cNvPicPr>
          <p:nvPr userDrawn="1"/>
        </p:nvPicPr>
        <p:blipFill>
          <a:blip r:embed="rId2"/>
          <a:stretch>
            <a:fillRect/>
          </a:stretch>
        </p:blipFill>
        <p:spPr bwMode="ltGray">
          <a:xfrm>
            <a:off x="378" y="625435"/>
            <a:ext cx="9143245" cy="792415"/>
          </a:xfrm>
          <a:prstGeom prst="rect">
            <a:avLst/>
          </a:prstGeom>
        </p:spPr>
      </p:pic>
      <p:pic>
        <p:nvPicPr>
          <p:cNvPr id="18" name="ColliersLogo" descr="Colliers_Logo_RGB_Rule_Gradient.png"/>
          <p:cNvPicPr>
            <a:picLocks noChangeAspect="1"/>
          </p:cNvPicPr>
          <p:nvPr userDrawn="1"/>
        </p:nvPicPr>
        <p:blipFill>
          <a:blip r:embed="rId3"/>
          <a:srcRect/>
          <a:stretch>
            <a:fillRect/>
          </a:stretch>
        </p:blipFill>
        <p:spPr bwMode="auto">
          <a:xfrm>
            <a:off x="7847013" y="238125"/>
            <a:ext cx="990600" cy="668338"/>
          </a:xfrm>
          <a:prstGeom prst="rect">
            <a:avLst/>
          </a:prstGeom>
          <a:noFill/>
          <a:ln w="9525">
            <a:noFill/>
            <a:miter lim="800000"/>
            <a:headEnd/>
            <a:tailEnd/>
          </a:ln>
        </p:spPr>
      </p:pic>
      <p:sp>
        <p:nvSpPr>
          <p:cNvPr id="10" name="Slide Number Placeholder 5"/>
          <p:cNvSpPr>
            <a:spLocks noGrp="1"/>
          </p:cNvSpPr>
          <p:nvPr>
            <p:ph type="sldNum" sz="quarter" idx="4"/>
          </p:nvPr>
        </p:nvSpPr>
        <p:spPr>
          <a:xfrm>
            <a:off x="8396290" y="6327775"/>
            <a:ext cx="438150" cy="365125"/>
          </a:xfrm>
          <a:prstGeom prst="rect">
            <a:avLst/>
          </a:prstGeom>
        </p:spPr>
        <p:txBody>
          <a:bodyPr vert="horz" wrap="none" lIns="0" tIns="0" rIns="0" bIns="0" numCol="1" anchor="b" anchorCtr="0" compatLnSpc="1">
            <a:prstTxWarp prst="textNoShape">
              <a:avLst/>
            </a:prstTxWarp>
          </a:bodyPr>
          <a:lstStyle>
            <a:lvl1pPr algn="r" rtl="0" fontAlgn="base">
              <a:spcBef>
                <a:spcPct val="0"/>
              </a:spcBef>
              <a:spcAft>
                <a:spcPct val="0"/>
              </a:spcAft>
              <a:defRPr lang="en-US" sz="1000" kern="1200" smtClean="0">
                <a:solidFill>
                  <a:srgbClr val="0093D0"/>
                </a:solidFill>
                <a:latin typeface="Arial" charset="0"/>
                <a:ea typeface="+mn-ea"/>
                <a:cs typeface="Arial" charset="0"/>
              </a:defRPr>
            </a:lvl1pPr>
          </a:lstStyle>
          <a:p>
            <a:pPr>
              <a:defRPr/>
            </a:pPr>
            <a:fld id="{1355C87A-3E0E-4A53-A1E5-2F4F420C6B2C}" type="slidenum">
              <a:rPr/>
              <a:pPr>
                <a:defRPr/>
              </a:pPr>
              <a:t>‹#›</a:t>
            </a:fld>
            <a:endParaRPr dirty="0"/>
          </a:p>
        </p:txBody>
      </p:sp>
      <p:sp>
        <p:nvSpPr>
          <p:cNvPr id="13" name="Title 12"/>
          <p:cNvSpPr>
            <a:spLocks noGrp="1"/>
          </p:cNvSpPr>
          <p:nvPr>
            <p:ph type="title"/>
          </p:nvPr>
        </p:nvSpPr>
        <p:spPr bwMode="white">
          <a:xfrm>
            <a:off x="309565" y="152445"/>
            <a:ext cx="7450051" cy="811213"/>
          </a:xfrm>
        </p:spPr>
        <p:txBody>
          <a:bodyPr/>
          <a:lstStyle>
            <a:lvl1pPr>
              <a:defRPr>
                <a:solidFill>
                  <a:schemeClr val="bg1"/>
                </a:solidFill>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501651" y="1585912"/>
            <a:ext cx="8332788" cy="4187825"/>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 name="Group 1"/>
          <p:cNvGrpSpPr/>
          <p:nvPr userDrawn="1"/>
        </p:nvGrpSpPr>
        <p:grpSpPr>
          <a:xfrm rot="10800000">
            <a:off x="-378" y="5715000"/>
            <a:ext cx="9144000" cy="1143000"/>
            <a:chOff x="-28953" y="4572000"/>
            <a:chExt cx="9144000" cy="1417849"/>
          </a:xfrm>
        </p:grpSpPr>
        <p:sp>
          <p:nvSpPr>
            <p:cNvPr id="12" name="gradient"/>
            <p:cNvSpPr/>
            <p:nvPr userDrawn="1"/>
          </p:nvSpPr>
          <p:spPr bwMode="ltGray">
            <a:xfrm flipH="1">
              <a:off x="-28953" y="4572000"/>
              <a:ext cx="9144000" cy="1009484"/>
            </a:xfrm>
            <a:prstGeom prst="rect">
              <a:avLst/>
            </a:prstGeom>
            <a:gradFill>
              <a:gsLst>
                <a:gs pos="0">
                  <a:srgbClr val="0E2C6C"/>
                </a:gs>
                <a:gs pos="100000">
                  <a:srgbClr val="1370B0"/>
                </a:gs>
              </a:gsLst>
              <a:lin ang="1608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14" name="Picture 13" descr="spectrum_med.png"/>
            <p:cNvPicPr>
              <a:picLocks noChangeAspect="1"/>
            </p:cNvPicPr>
            <p:nvPr userDrawn="1"/>
          </p:nvPicPr>
          <p:blipFill>
            <a:blip r:embed="rId2"/>
            <a:stretch>
              <a:fillRect/>
            </a:stretch>
          </p:blipFill>
          <p:spPr bwMode="ltGray">
            <a:xfrm>
              <a:off x="-28576" y="5197434"/>
              <a:ext cx="9143245" cy="792415"/>
            </a:xfrm>
            <a:prstGeom prst="rect">
              <a:avLst/>
            </a:prstGeom>
          </p:spPr>
        </p:pic>
      </p:gr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50900" indent="0">
              <a:buNone/>
              <a:defRPr sz="1800">
                <a:solidFill>
                  <a:schemeClr val="tx1">
                    <a:tint val="75000"/>
                  </a:schemeClr>
                </a:solidFill>
              </a:defRPr>
            </a:lvl2pPr>
            <a:lvl3pPr marL="901794" indent="0">
              <a:buNone/>
              <a:defRPr sz="1600">
                <a:solidFill>
                  <a:schemeClr val="tx1">
                    <a:tint val="75000"/>
                  </a:schemeClr>
                </a:solidFill>
              </a:defRPr>
            </a:lvl3pPr>
            <a:lvl4pPr marL="1352666" indent="0">
              <a:buNone/>
              <a:defRPr sz="1400">
                <a:solidFill>
                  <a:schemeClr val="tx1">
                    <a:tint val="75000"/>
                  </a:schemeClr>
                </a:solidFill>
              </a:defRPr>
            </a:lvl4pPr>
            <a:lvl5pPr marL="1803537" indent="0">
              <a:buNone/>
              <a:defRPr sz="1400">
                <a:solidFill>
                  <a:schemeClr val="tx1">
                    <a:tint val="75000"/>
                  </a:schemeClr>
                </a:solidFill>
              </a:defRPr>
            </a:lvl5pPr>
            <a:lvl6pPr marL="2254428" indent="0">
              <a:buNone/>
              <a:defRPr sz="1400">
                <a:solidFill>
                  <a:schemeClr val="tx1">
                    <a:tint val="75000"/>
                  </a:schemeClr>
                </a:solidFill>
              </a:defRPr>
            </a:lvl6pPr>
            <a:lvl7pPr marL="2705311" indent="0">
              <a:buNone/>
              <a:defRPr sz="1400">
                <a:solidFill>
                  <a:schemeClr val="tx1">
                    <a:tint val="75000"/>
                  </a:schemeClr>
                </a:solidFill>
              </a:defRPr>
            </a:lvl7pPr>
            <a:lvl8pPr marL="3156188" indent="0">
              <a:buNone/>
              <a:defRPr sz="1400">
                <a:solidFill>
                  <a:schemeClr val="tx1">
                    <a:tint val="75000"/>
                  </a:schemeClr>
                </a:solidFill>
              </a:defRPr>
            </a:lvl8pPr>
            <a:lvl9pPr marL="36070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0B44E9-D8BB-48A7-ACFF-7A76607A1D91}" type="datetimeFigureOut">
              <a:rPr lang="en-US"/>
              <a:pPr>
                <a:defRPr/>
              </a:pPr>
              <a:t>8/17/2015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900B62-AC44-41AD-BE55-A04C50D1044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806" indent="0" algn="ctr">
              <a:buNone/>
              <a:defRPr>
                <a:solidFill>
                  <a:schemeClr val="tx1">
                    <a:tint val="75000"/>
                  </a:schemeClr>
                </a:solidFill>
              </a:defRPr>
            </a:lvl2pPr>
            <a:lvl3pPr marL="909603" indent="0" algn="ctr">
              <a:buNone/>
              <a:defRPr>
                <a:solidFill>
                  <a:schemeClr val="tx1">
                    <a:tint val="75000"/>
                  </a:schemeClr>
                </a:solidFill>
              </a:defRPr>
            </a:lvl3pPr>
            <a:lvl4pPr marL="1364403" indent="0" algn="ctr">
              <a:buNone/>
              <a:defRPr>
                <a:solidFill>
                  <a:schemeClr val="tx1">
                    <a:tint val="75000"/>
                  </a:schemeClr>
                </a:solidFill>
              </a:defRPr>
            </a:lvl4pPr>
            <a:lvl5pPr marL="1819201" indent="0" algn="ctr">
              <a:buNone/>
              <a:defRPr>
                <a:solidFill>
                  <a:schemeClr val="tx1">
                    <a:tint val="75000"/>
                  </a:schemeClr>
                </a:solidFill>
              </a:defRPr>
            </a:lvl5pPr>
            <a:lvl6pPr marL="2274004" indent="0" algn="ctr">
              <a:buNone/>
              <a:defRPr>
                <a:solidFill>
                  <a:schemeClr val="tx1">
                    <a:tint val="75000"/>
                  </a:schemeClr>
                </a:solidFill>
              </a:defRPr>
            </a:lvl6pPr>
            <a:lvl7pPr marL="2728801" indent="0" algn="ctr">
              <a:buNone/>
              <a:defRPr>
                <a:solidFill>
                  <a:schemeClr val="tx1">
                    <a:tint val="75000"/>
                  </a:schemeClr>
                </a:solidFill>
              </a:defRPr>
            </a:lvl7pPr>
            <a:lvl8pPr marL="3183605" indent="0" algn="ctr">
              <a:buNone/>
              <a:defRPr>
                <a:solidFill>
                  <a:schemeClr val="tx1">
                    <a:tint val="75000"/>
                  </a:schemeClr>
                </a:solidFill>
              </a:defRPr>
            </a:lvl8pPr>
            <a:lvl9pPr marL="36384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5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5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27502B-2BC3-4F83-8C2F-CCF640B2150E}" type="datetimeFigureOut">
              <a:rPr lang="en-US"/>
              <a:pPr>
                <a:defRPr/>
              </a:pPr>
              <a:t>8/17/2015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AE1D46-F321-452C-BCE2-4EA7A9D81D8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868" indent="0" algn="ctr">
              <a:buNone/>
              <a:defRPr>
                <a:solidFill>
                  <a:schemeClr val="tx1">
                    <a:tint val="75000"/>
                  </a:schemeClr>
                </a:solidFill>
              </a:defRPr>
            </a:lvl2pPr>
            <a:lvl3pPr marL="911731" indent="0" algn="ctr">
              <a:buNone/>
              <a:defRPr>
                <a:solidFill>
                  <a:schemeClr val="tx1">
                    <a:tint val="75000"/>
                  </a:schemeClr>
                </a:solidFill>
              </a:defRPr>
            </a:lvl3pPr>
            <a:lvl4pPr marL="1367597" indent="0" algn="ctr">
              <a:buNone/>
              <a:defRPr>
                <a:solidFill>
                  <a:schemeClr val="tx1">
                    <a:tint val="75000"/>
                  </a:schemeClr>
                </a:solidFill>
              </a:defRPr>
            </a:lvl4pPr>
            <a:lvl5pPr marL="1823461" indent="0" algn="ctr">
              <a:buNone/>
              <a:defRPr>
                <a:solidFill>
                  <a:schemeClr val="tx1">
                    <a:tint val="75000"/>
                  </a:schemeClr>
                </a:solidFill>
              </a:defRPr>
            </a:lvl5pPr>
            <a:lvl6pPr marL="2279327" indent="0" algn="ctr">
              <a:buNone/>
              <a:defRPr>
                <a:solidFill>
                  <a:schemeClr val="tx1">
                    <a:tint val="75000"/>
                  </a:schemeClr>
                </a:solidFill>
              </a:defRPr>
            </a:lvl6pPr>
            <a:lvl7pPr marL="2735191" indent="0" algn="ctr">
              <a:buNone/>
              <a:defRPr>
                <a:solidFill>
                  <a:schemeClr val="tx1">
                    <a:tint val="75000"/>
                  </a:schemeClr>
                </a:solidFill>
              </a:defRPr>
            </a:lvl7pPr>
            <a:lvl8pPr marL="3191059" indent="0" algn="ctr">
              <a:buNone/>
              <a:defRPr>
                <a:solidFill>
                  <a:schemeClr val="tx1">
                    <a:tint val="75000"/>
                  </a:schemeClr>
                </a:solidFill>
              </a:defRPr>
            </a:lvl8pPr>
            <a:lvl9pPr marL="36469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DF4848-0C57-4254-AD72-86EACB79E9A4}"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AE265-2536-4344-90F5-479B21EBC86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DF4848-0C57-4254-AD72-86EACB79E9A4}"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AE265-2536-4344-90F5-479B21EBC86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26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10633-521A-4A01-BF97-12A320C9B2B5}"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158DEB-0459-4781-B79F-567577D103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00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8127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814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814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8144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781FFD-CF86-42D9-A97F-A41D44F17BD7}" type="datetimeFigureOut">
              <a:rPr lang="en-US" smtClean="0">
                <a:solidFill>
                  <a:prstClr val="black">
                    <a:tint val="75000"/>
                  </a:prstClr>
                </a:solidFill>
              </a:rPr>
              <a:pPr/>
              <a:t>8/17/2015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C4487-09E0-40DB-8559-2C57DB9D8FE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0900" indent="0">
              <a:buNone/>
              <a:defRPr sz="2000" b="1"/>
            </a:lvl2pPr>
            <a:lvl3pPr marL="901794" indent="0">
              <a:buNone/>
              <a:defRPr sz="1800" b="1"/>
            </a:lvl3pPr>
            <a:lvl4pPr marL="1352666" indent="0">
              <a:buNone/>
              <a:defRPr sz="1600" b="1"/>
            </a:lvl4pPr>
            <a:lvl5pPr marL="1803537" indent="0">
              <a:buNone/>
              <a:defRPr sz="1600" b="1"/>
            </a:lvl5pPr>
            <a:lvl6pPr marL="2254428" indent="0">
              <a:buNone/>
              <a:defRPr sz="1600" b="1"/>
            </a:lvl6pPr>
            <a:lvl7pPr marL="2705311" indent="0">
              <a:buNone/>
              <a:defRPr sz="1600" b="1"/>
            </a:lvl7pPr>
            <a:lvl8pPr marL="3156188" indent="0">
              <a:buNone/>
              <a:defRPr sz="1600" b="1"/>
            </a:lvl8pPr>
            <a:lvl9pPr marL="36070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6" y="1535113"/>
            <a:ext cx="4041775" cy="639762"/>
          </a:xfrm>
        </p:spPr>
        <p:txBody>
          <a:bodyPr anchor="b"/>
          <a:lstStyle>
            <a:lvl1pPr marL="0" indent="0">
              <a:buNone/>
              <a:defRPr sz="2400" b="1"/>
            </a:lvl1pPr>
            <a:lvl2pPr marL="450900" indent="0">
              <a:buNone/>
              <a:defRPr sz="2000" b="1"/>
            </a:lvl2pPr>
            <a:lvl3pPr marL="901794" indent="0">
              <a:buNone/>
              <a:defRPr sz="1800" b="1"/>
            </a:lvl3pPr>
            <a:lvl4pPr marL="1352666" indent="0">
              <a:buNone/>
              <a:defRPr sz="1600" b="1"/>
            </a:lvl4pPr>
            <a:lvl5pPr marL="1803537" indent="0">
              <a:buNone/>
              <a:defRPr sz="1600" b="1"/>
            </a:lvl5pPr>
            <a:lvl6pPr marL="2254428" indent="0">
              <a:buNone/>
              <a:defRPr sz="1600" b="1"/>
            </a:lvl6pPr>
            <a:lvl7pPr marL="2705311" indent="0">
              <a:buNone/>
              <a:defRPr sz="1600" b="1"/>
            </a:lvl7pPr>
            <a:lvl8pPr marL="3156188" indent="0">
              <a:buNone/>
              <a:defRPr sz="1600" b="1"/>
            </a:lvl8pPr>
            <a:lvl9pPr marL="36070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C024BC-FC3E-4192-A917-180DCF4FBC2A}" type="datetimeFigureOut">
              <a:rPr lang="en-US"/>
              <a:pPr>
                <a:defRPr/>
              </a:pPr>
              <a:t>8/17/2015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78A71D5-F65C-4DAD-893D-7884F6A3860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781FFD-CF86-42D9-A97F-A41D44F17BD7}" type="datetimeFigureOut">
              <a:rPr lang="en-US" smtClean="0">
                <a:solidFill>
                  <a:prstClr val="black">
                    <a:tint val="75000"/>
                  </a:prstClr>
                </a:solidFill>
              </a:rPr>
              <a:pPr/>
              <a:t>8/17/2015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C4487-09E0-40DB-8559-2C57DB9D8FE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00A5A5-898D-4170-AABC-2A82F1120155}" type="datetimeFigureOut">
              <a:rPr lang="en-US"/>
              <a:pPr>
                <a:defRPr/>
              </a:pPr>
              <a:t>8/17/2015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9D444E-9DC4-4346-8EDA-51731A25509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868AE1-AE0A-4471-8479-09E9EF458D60}" type="datetimeFigureOut">
              <a:rPr lang="en-US"/>
              <a:pPr>
                <a:defRPr/>
              </a:pPr>
              <a:t>8/17/2015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0BA5A5C-C97E-4A20-B28F-BDCD4D6B1DD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98" y="27334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4" y="1435173"/>
            <a:ext cx="3008313" cy="4691063"/>
          </a:xfrm>
        </p:spPr>
        <p:txBody>
          <a:bodyPr/>
          <a:lstStyle>
            <a:lvl1pPr marL="0" indent="0">
              <a:buNone/>
              <a:defRPr sz="1400"/>
            </a:lvl1pPr>
            <a:lvl2pPr marL="450900" indent="0">
              <a:buNone/>
              <a:defRPr sz="1200"/>
            </a:lvl2pPr>
            <a:lvl3pPr marL="901794" indent="0">
              <a:buNone/>
              <a:defRPr sz="1000"/>
            </a:lvl3pPr>
            <a:lvl4pPr marL="1352666" indent="0">
              <a:buNone/>
              <a:defRPr sz="900"/>
            </a:lvl4pPr>
            <a:lvl5pPr marL="1803537" indent="0">
              <a:buNone/>
              <a:defRPr sz="900"/>
            </a:lvl5pPr>
            <a:lvl6pPr marL="2254428" indent="0">
              <a:buNone/>
              <a:defRPr sz="900"/>
            </a:lvl6pPr>
            <a:lvl7pPr marL="2705311" indent="0">
              <a:buNone/>
              <a:defRPr sz="900"/>
            </a:lvl7pPr>
            <a:lvl8pPr marL="3156188" indent="0">
              <a:buNone/>
              <a:defRPr sz="900"/>
            </a:lvl8pPr>
            <a:lvl9pPr marL="360706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5D1794-1ADA-4BF1-8C39-3C14C24B8BFC}" type="datetimeFigureOut">
              <a:rPr lang="en-US"/>
              <a:pPr>
                <a:defRPr/>
              </a:pPr>
              <a:t>8/17/2015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BC9D6C-5C26-49BC-9A7A-0692DD1531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0900" indent="0">
              <a:buNone/>
              <a:defRPr sz="2800"/>
            </a:lvl2pPr>
            <a:lvl3pPr marL="901794" indent="0">
              <a:buNone/>
              <a:defRPr sz="2400"/>
            </a:lvl3pPr>
            <a:lvl4pPr marL="1352666" indent="0">
              <a:buNone/>
              <a:defRPr sz="2000"/>
            </a:lvl4pPr>
            <a:lvl5pPr marL="1803537" indent="0">
              <a:buNone/>
              <a:defRPr sz="2000"/>
            </a:lvl5pPr>
            <a:lvl6pPr marL="2254428" indent="0">
              <a:buNone/>
              <a:defRPr sz="2000"/>
            </a:lvl6pPr>
            <a:lvl7pPr marL="2705311" indent="0">
              <a:buNone/>
              <a:defRPr sz="2000"/>
            </a:lvl7pPr>
            <a:lvl8pPr marL="3156188" indent="0">
              <a:buNone/>
              <a:defRPr sz="2000"/>
            </a:lvl8pPr>
            <a:lvl9pPr marL="3607065"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0900" indent="0">
              <a:buNone/>
              <a:defRPr sz="1200"/>
            </a:lvl2pPr>
            <a:lvl3pPr marL="901794" indent="0">
              <a:buNone/>
              <a:defRPr sz="1000"/>
            </a:lvl3pPr>
            <a:lvl4pPr marL="1352666" indent="0">
              <a:buNone/>
              <a:defRPr sz="900"/>
            </a:lvl4pPr>
            <a:lvl5pPr marL="1803537" indent="0">
              <a:buNone/>
              <a:defRPr sz="900"/>
            </a:lvl5pPr>
            <a:lvl6pPr marL="2254428" indent="0">
              <a:buNone/>
              <a:defRPr sz="900"/>
            </a:lvl6pPr>
            <a:lvl7pPr marL="2705311" indent="0">
              <a:buNone/>
              <a:defRPr sz="900"/>
            </a:lvl7pPr>
            <a:lvl8pPr marL="3156188" indent="0">
              <a:buNone/>
              <a:defRPr sz="900"/>
            </a:lvl8pPr>
            <a:lvl9pPr marL="360706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2E7E9F-F649-40DF-9EFE-F40869D6DFF1}" type="datetimeFigureOut">
              <a:rPr lang="en-US"/>
              <a:pPr>
                <a:defRPr/>
              </a:pPr>
              <a:t>8/17/2015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D69EC4-FC16-4152-93C6-723B4BBECC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2.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0.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1.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2.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3.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5.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6.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7.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8.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9.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179" tIns="45093" rIns="90179" bIns="4509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588"/>
            <a:ext cx="8229600" cy="4525963"/>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875"/>
            <a:ext cx="2133600" cy="365125"/>
          </a:xfrm>
          <a:prstGeom prst="rect">
            <a:avLst/>
          </a:prstGeom>
        </p:spPr>
        <p:txBody>
          <a:bodyPr vert="horz" lIns="90179" tIns="45093" rIns="90179" bIns="45093"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824732-4992-47B5-B55B-72DD4074C251}" type="datetimeFigureOut">
              <a:rPr lang="en-US"/>
              <a:pPr>
                <a:defRPr/>
              </a:pPr>
              <a:t>8/17/2015</a:t>
            </a:fld>
            <a:endParaRPr lang="en-US" dirty="0"/>
          </a:p>
        </p:txBody>
      </p:sp>
      <p:sp>
        <p:nvSpPr>
          <p:cNvPr id="5" name="Footer Placeholder 4"/>
          <p:cNvSpPr>
            <a:spLocks noGrp="1"/>
          </p:cNvSpPr>
          <p:nvPr>
            <p:ph type="ftr" sz="quarter" idx="3"/>
          </p:nvPr>
        </p:nvSpPr>
        <p:spPr>
          <a:xfrm>
            <a:off x="3124200" y="6356875"/>
            <a:ext cx="2895600" cy="365125"/>
          </a:xfrm>
          <a:prstGeom prst="rect">
            <a:avLst/>
          </a:prstGeom>
        </p:spPr>
        <p:txBody>
          <a:bodyPr vert="horz" lIns="90179" tIns="45093" rIns="90179" bIns="45093"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875"/>
            <a:ext cx="2133600" cy="365125"/>
          </a:xfrm>
          <a:prstGeom prst="rect">
            <a:avLst/>
          </a:prstGeom>
        </p:spPr>
        <p:txBody>
          <a:bodyPr vert="horz" lIns="90179" tIns="45093" rIns="90179" bIns="45093"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6577D7-5FF5-4DB5-B974-65BBCAE2BCB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0900" algn="ctr" rtl="0" fontAlgn="base">
        <a:spcBef>
          <a:spcPct val="0"/>
        </a:spcBef>
        <a:spcAft>
          <a:spcPct val="0"/>
        </a:spcAft>
        <a:defRPr sz="4400">
          <a:solidFill>
            <a:schemeClr val="tx1"/>
          </a:solidFill>
          <a:latin typeface="Calibri" pitchFamily="34" charset="0"/>
        </a:defRPr>
      </a:lvl6pPr>
      <a:lvl7pPr marL="901794" algn="ctr" rtl="0" fontAlgn="base">
        <a:spcBef>
          <a:spcPct val="0"/>
        </a:spcBef>
        <a:spcAft>
          <a:spcPct val="0"/>
        </a:spcAft>
        <a:defRPr sz="4400">
          <a:solidFill>
            <a:schemeClr val="tx1"/>
          </a:solidFill>
          <a:latin typeface="Calibri" pitchFamily="34" charset="0"/>
        </a:defRPr>
      </a:lvl7pPr>
      <a:lvl8pPr marL="1352666" algn="ctr" rtl="0" fontAlgn="base">
        <a:spcBef>
          <a:spcPct val="0"/>
        </a:spcBef>
        <a:spcAft>
          <a:spcPct val="0"/>
        </a:spcAft>
        <a:defRPr sz="4400">
          <a:solidFill>
            <a:schemeClr val="tx1"/>
          </a:solidFill>
          <a:latin typeface="Calibri" pitchFamily="34" charset="0"/>
        </a:defRPr>
      </a:lvl8pPr>
      <a:lvl9pPr marL="1803537" algn="ctr" rtl="0" fontAlgn="base">
        <a:spcBef>
          <a:spcPct val="0"/>
        </a:spcBef>
        <a:spcAft>
          <a:spcPct val="0"/>
        </a:spcAft>
        <a:defRPr sz="4400">
          <a:solidFill>
            <a:schemeClr val="tx1"/>
          </a:solidFill>
          <a:latin typeface="Calibri" pitchFamily="34" charset="0"/>
        </a:defRPr>
      </a:lvl9pPr>
    </p:titleStyle>
    <p:bodyStyle>
      <a:lvl1pPr marL="338169" indent="-338169"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2678" indent="-28181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27234" indent="-22547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78107" indent="-2254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28986" indent="-22547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79856"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0766"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1639"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2522"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BA6D993E-211F-4834-BAF1-241410C01748}"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0E0333E6-3E78-4C28-9889-89CDAEA0CF0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08375906"/>
      </p:ext>
    </p:extLst>
  </p:cSld>
  <p:clrMap bg1="lt1" tx1="dk1" bg2="lt2" tx2="dk2" accent1="accent1" accent2="accent2" accent3="accent3" accent4="accent4" accent5="accent5" accent6="accent6" hlink="hlink" folHlink="folHlink"/>
  <p:sldLayoutIdLst>
    <p:sldLayoutId id="2147484783"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BA6D993E-211F-4834-BAF1-241410C01748}"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0E0333E6-3E78-4C28-9889-89CDAEA0CF0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08375906"/>
      </p:ext>
    </p:extLst>
  </p:cSld>
  <p:clrMap bg1="lt1" tx1="dk1" bg2="lt2" tx2="dk2" accent1="accent1" accent2="accent2" accent3="accent3" accent4="accent4" accent5="accent5" accent6="accent6" hlink="hlink" folHlink="folHlink"/>
  <p:sldLayoutIdLst>
    <p:sldLayoutId id="2147484785"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9" name="Title Placeholder 1"/>
          <p:cNvSpPr>
            <a:spLocks noGrp="1"/>
          </p:cNvSpPr>
          <p:nvPr>
            <p:ph type="title"/>
          </p:nvPr>
        </p:nvSpPr>
        <p:spPr bwMode="auto">
          <a:xfrm>
            <a:off x="309569" y="152445"/>
            <a:ext cx="7450052" cy="8112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9220" name="Text Placeholder 2"/>
          <p:cNvSpPr>
            <a:spLocks noGrp="1"/>
          </p:cNvSpPr>
          <p:nvPr>
            <p:ph type="body" idx="1"/>
          </p:nvPr>
        </p:nvSpPr>
        <p:spPr bwMode="auto">
          <a:xfrm>
            <a:off x="501649" y="1585913"/>
            <a:ext cx="8333305" cy="4187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5"/>
          <p:cNvSpPr>
            <a:spLocks noGrp="1"/>
          </p:cNvSpPr>
          <p:nvPr>
            <p:ph type="sldNum" sz="quarter" idx="4"/>
          </p:nvPr>
        </p:nvSpPr>
        <p:spPr>
          <a:xfrm>
            <a:off x="8396290" y="6327775"/>
            <a:ext cx="438150" cy="365125"/>
          </a:xfrm>
          <a:prstGeom prst="rect">
            <a:avLst/>
          </a:prstGeom>
        </p:spPr>
        <p:txBody>
          <a:bodyPr vert="horz" wrap="none" lIns="0" tIns="0" rIns="0" bIns="0" numCol="1" anchor="b" anchorCtr="0" compatLnSpc="1">
            <a:prstTxWarp prst="textNoShape">
              <a:avLst/>
            </a:prstTxWarp>
          </a:bodyPr>
          <a:lstStyle>
            <a:lvl1pPr algn="r">
              <a:defRPr sz="1000">
                <a:solidFill>
                  <a:srgbClr val="0093D0"/>
                </a:solidFill>
              </a:defRPr>
            </a:lvl1pPr>
          </a:lstStyle>
          <a:p>
            <a:pPr>
              <a:defRPr/>
            </a:pPr>
            <a:fld id="{1355C87A-3E0E-4A53-A1E5-2F4F420C6B2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kern="1200">
          <a:solidFill>
            <a:srgbClr val="0093D0"/>
          </a:solidFill>
          <a:latin typeface="+mj-lt"/>
          <a:ea typeface="+mj-ea"/>
          <a:cs typeface="+mj-cs"/>
        </a:defRPr>
      </a:lvl1pPr>
      <a:lvl2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2pPr>
      <a:lvl3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3pPr>
      <a:lvl4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4pPr>
      <a:lvl5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5pPr>
      <a:lvl6pPr marL="454806" algn="l" rtl="0" eaLnBrk="1" fontAlgn="base" hangingPunct="1">
        <a:spcBef>
          <a:spcPct val="0"/>
        </a:spcBef>
        <a:spcAft>
          <a:spcPct val="0"/>
        </a:spcAft>
        <a:defRPr sz="3200">
          <a:solidFill>
            <a:srgbClr val="009FDA"/>
          </a:solidFill>
          <a:latin typeface="Arial" charset="0"/>
          <a:cs typeface="Arial" charset="0"/>
        </a:defRPr>
      </a:lvl6pPr>
      <a:lvl7pPr marL="909603" algn="l" rtl="0" eaLnBrk="1" fontAlgn="base" hangingPunct="1">
        <a:spcBef>
          <a:spcPct val="0"/>
        </a:spcBef>
        <a:spcAft>
          <a:spcPct val="0"/>
        </a:spcAft>
        <a:defRPr sz="3200">
          <a:solidFill>
            <a:srgbClr val="009FDA"/>
          </a:solidFill>
          <a:latin typeface="Arial" charset="0"/>
          <a:cs typeface="Arial" charset="0"/>
        </a:defRPr>
      </a:lvl7pPr>
      <a:lvl8pPr marL="1364403" algn="l" rtl="0" eaLnBrk="1" fontAlgn="base" hangingPunct="1">
        <a:spcBef>
          <a:spcPct val="0"/>
        </a:spcBef>
        <a:spcAft>
          <a:spcPct val="0"/>
        </a:spcAft>
        <a:defRPr sz="3200">
          <a:solidFill>
            <a:srgbClr val="009FDA"/>
          </a:solidFill>
          <a:latin typeface="Arial" charset="0"/>
          <a:cs typeface="Arial" charset="0"/>
        </a:defRPr>
      </a:lvl8pPr>
      <a:lvl9pPr marL="1819201" algn="l" rtl="0" eaLnBrk="1" fontAlgn="base" hangingPunct="1">
        <a:spcBef>
          <a:spcPct val="0"/>
        </a:spcBef>
        <a:spcAft>
          <a:spcPct val="0"/>
        </a:spcAft>
        <a:defRPr sz="3200">
          <a:solidFill>
            <a:srgbClr val="009FDA"/>
          </a:solidFill>
          <a:latin typeface="Arial" charset="0"/>
          <a:cs typeface="Arial" charset="0"/>
        </a:defRPr>
      </a:lvl9pPr>
    </p:titleStyle>
    <p:bodyStyle>
      <a:lvl1pPr marL="0" indent="0" algn="l" rtl="0" eaLnBrk="1" fontAlgn="base" hangingPunct="1">
        <a:lnSpc>
          <a:spcPct val="100000"/>
        </a:lnSpc>
        <a:spcBef>
          <a:spcPts val="1200"/>
        </a:spcBef>
        <a:spcAft>
          <a:spcPts val="0"/>
        </a:spcAft>
        <a:buClr>
          <a:schemeClr val="accent6"/>
        </a:buClr>
        <a:buSzPct val="110000"/>
        <a:buNone/>
        <a:defRPr sz="2400" kern="1200">
          <a:solidFill>
            <a:schemeClr val="accent5"/>
          </a:solidFill>
          <a:latin typeface="+mn-lt"/>
          <a:ea typeface="+mn-ea"/>
          <a:cs typeface="+mn-cs"/>
        </a:defRPr>
      </a:lvl1pPr>
      <a:lvl2pPr marL="341099" indent="-113710" algn="l" rtl="0" eaLnBrk="1" fontAlgn="base" hangingPunct="1">
        <a:lnSpc>
          <a:spcPct val="100000"/>
        </a:lnSpc>
        <a:spcBef>
          <a:spcPts val="400"/>
        </a:spcBef>
        <a:spcAft>
          <a:spcPct val="0"/>
        </a:spcAft>
        <a:buClr>
          <a:schemeClr val="accent6"/>
        </a:buClr>
        <a:buSzPct val="102000"/>
        <a:buFont typeface="Arial Narrow" pitchFamily="34" charset="0"/>
        <a:buChar char="›"/>
        <a:defRPr sz="2000" kern="1200">
          <a:solidFill>
            <a:schemeClr val="accent6">
              <a:lumMod val="75000"/>
            </a:schemeClr>
          </a:solidFill>
          <a:latin typeface="+mn-lt"/>
          <a:ea typeface="+mn-ea"/>
          <a:cs typeface="+mn-cs"/>
        </a:defRPr>
      </a:lvl2pPr>
      <a:lvl3pPr marL="568499" indent="-113710" algn="l" rtl="0" eaLnBrk="1" fontAlgn="base" hangingPunct="1">
        <a:lnSpc>
          <a:spcPct val="100000"/>
        </a:lnSpc>
        <a:spcBef>
          <a:spcPts val="400"/>
        </a:spcBef>
        <a:spcAft>
          <a:spcPct val="0"/>
        </a:spcAft>
        <a:buClr>
          <a:schemeClr val="accent6"/>
        </a:buClr>
        <a:buSzPct val="102000"/>
        <a:buFont typeface="Arial Narrow" pitchFamily="34" charset="0"/>
        <a:buChar char="›"/>
        <a:defRPr sz="1800" kern="1200">
          <a:solidFill>
            <a:schemeClr val="accent6">
              <a:lumMod val="75000"/>
            </a:schemeClr>
          </a:solidFill>
          <a:latin typeface="+mn-lt"/>
          <a:ea typeface="+mn-ea"/>
          <a:cs typeface="+mn-cs"/>
        </a:defRPr>
      </a:lvl3pPr>
      <a:lvl4pPr marL="795901" indent="-113710" algn="l" rtl="0" eaLnBrk="1" fontAlgn="base" hangingPunct="1">
        <a:lnSpc>
          <a:spcPct val="100000"/>
        </a:lnSpc>
        <a:spcBef>
          <a:spcPts val="400"/>
        </a:spcBef>
        <a:spcAft>
          <a:spcPct val="0"/>
        </a:spcAft>
        <a:buClr>
          <a:schemeClr val="accent6"/>
        </a:buClr>
        <a:buFont typeface="Arial Narrow" pitchFamily="34" charset="0"/>
        <a:buChar char="›"/>
        <a:defRPr sz="1800" kern="1200">
          <a:solidFill>
            <a:schemeClr val="accent6">
              <a:lumMod val="75000"/>
            </a:schemeClr>
          </a:solidFill>
          <a:latin typeface="+mn-lt"/>
          <a:ea typeface="+mn-ea"/>
          <a:cs typeface="+mn-cs"/>
        </a:defRPr>
      </a:lvl4pPr>
      <a:lvl5pPr marL="2046601" indent="-227416" algn="l" rtl="0" eaLnBrk="1" fontAlgn="base" hangingPunct="1">
        <a:spcBef>
          <a:spcPct val="20000"/>
        </a:spcBef>
        <a:spcAft>
          <a:spcPct val="0"/>
        </a:spcAft>
        <a:buFont typeface="Calibri" pitchFamily="-109" charset="0"/>
        <a:buChar char="-"/>
        <a:defRPr sz="2000" kern="1200">
          <a:solidFill>
            <a:srgbClr val="595959"/>
          </a:solidFill>
          <a:latin typeface="+mn-lt"/>
          <a:ea typeface="+mn-ea"/>
          <a:cs typeface="+mn-cs"/>
        </a:defRPr>
      </a:lvl5pPr>
      <a:lvl6pPr marL="2501403" indent="-227416" algn="l" defTabSz="9096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789"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791"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793"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795"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797"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799"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01"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685800" cy="685800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dirty="0">
              <a:cs typeface="+mn-cs"/>
            </a:endParaRPr>
          </a:p>
        </p:txBody>
      </p:sp>
      <p:sp>
        <p:nvSpPr>
          <p:cNvPr id="53251" name="Line 3"/>
          <p:cNvSpPr>
            <a:spLocks noChangeShapeType="1"/>
          </p:cNvSpPr>
          <p:nvPr/>
        </p:nvSpPr>
        <p:spPr bwMode="auto">
          <a:xfrm>
            <a:off x="588" y="512933"/>
            <a:ext cx="9140825" cy="1587"/>
          </a:xfrm>
          <a:prstGeom prst="line">
            <a:avLst/>
          </a:prstGeom>
          <a:noFill/>
          <a:ln w="28575">
            <a:solidFill>
              <a:srgbClr val="66CC33"/>
            </a:solidFill>
            <a:miter lim="800000"/>
            <a:headEnd/>
            <a:tailEnd/>
          </a:ln>
        </p:spPr>
        <p:txBody>
          <a:bodyPr lIns="90179" tIns="45093" rIns="90179" bIns="45093"/>
          <a:lstStyle/>
          <a:p>
            <a:pPr>
              <a:defRPr/>
            </a:pPr>
            <a:endParaRPr lang="en-US" dirty="0">
              <a:cs typeface="+mn-cs"/>
            </a:endParaRPr>
          </a:p>
        </p:txBody>
      </p:sp>
      <p:pic>
        <p:nvPicPr>
          <p:cNvPr id="2052" name="Picture 4"/>
          <p:cNvPicPr>
            <a:picLocks noChangeAspect="1" noChangeArrowheads="1"/>
          </p:cNvPicPr>
          <p:nvPr/>
        </p:nvPicPr>
        <p:blipFill>
          <a:blip r:embed="rId13" cstate="print"/>
          <a:srcRect/>
          <a:stretch>
            <a:fillRect/>
          </a:stretch>
        </p:blipFill>
        <p:spPr bwMode="auto">
          <a:xfrm>
            <a:off x="144501" y="4521200"/>
            <a:ext cx="541336" cy="1371600"/>
          </a:xfrm>
          <a:prstGeom prst="rect">
            <a:avLst/>
          </a:prstGeom>
          <a:noFill/>
          <a:ln w="9525">
            <a:noFill/>
            <a:miter lim="800000"/>
            <a:headEnd/>
            <a:tailEnd/>
          </a:ln>
        </p:spPr>
      </p:pic>
      <p:sp>
        <p:nvSpPr>
          <p:cNvPr id="2053" name="Rectangle 5"/>
          <p:cNvSpPr>
            <a:spLocks noGrp="1" noChangeArrowheads="1"/>
          </p:cNvSpPr>
          <p:nvPr>
            <p:ph type="body" idx="1"/>
          </p:nvPr>
        </p:nvSpPr>
        <p:spPr bwMode="auto">
          <a:xfrm>
            <a:off x="1022747" y="928689"/>
            <a:ext cx="7769225" cy="4851400"/>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title"/>
          </p:nvPr>
        </p:nvSpPr>
        <p:spPr bwMode="auto">
          <a:xfrm>
            <a:off x="1022747"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sldLayoutIdLst>
    <p:sldLayoutId id="2147484468"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0900" algn="r" rtl="0" fontAlgn="base">
        <a:spcBef>
          <a:spcPct val="0"/>
        </a:spcBef>
        <a:spcAft>
          <a:spcPct val="0"/>
        </a:spcAft>
        <a:defRPr sz="2800" b="1">
          <a:solidFill>
            <a:schemeClr val="tx1"/>
          </a:solidFill>
          <a:latin typeface="Arial" charset="0"/>
          <a:cs typeface="Arial" charset="0"/>
        </a:defRPr>
      </a:lvl6pPr>
      <a:lvl7pPr marL="901794" algn="r" rtl="0" fontAlgn="base">
        <a:spcBef>
          <a:spcPct val="0"/>
        </a:spcBef>
        <a:spcAft>
          <a:spcPct val="0"/>
        </a:spcAft>
        <a:defRPr sz="2800" b="1">
          <a:solidFill>
            <a:schemeClr val="tx1"/>
          </a:solidFill>
          <a:latin typeface="Arial" charset="0"/>
          <a:cs typeface="Arial" charset="0"/>
        </a:defRPr>
      </a:lvl7pPr>
      <a:lvl8pPr marL="1352666" algn="r" rtl="0" fontAlgn="base">
        <a:spcBef>
          <a:spcPct val="0"/>
        </a:spcBef>
        <a:spcAft>
          <a:spcPct val="0"/>
        </a:spcAft>
        <a:defRPr sz="2800" b="1">
          <a:solidFill>
            <a:schemeClr val="tx1"/>
          </a:solidFill>
          <a:latin typeface="Arial" charset="0"/>
          <a:cs typeface="Arial" charset="0"/>
        </a:defRPr>
      </a:lvl8pPr>
      <a:lvl9pPr marL="1803537" algn="r" rtl="0" fontAlgn="base">
        <a:spcBef>
          <a:spcPct val="0"/>
        </a:spcBef>
        <a:spcAft>
          <a:spcPct val="0"/>
        </a:spcAft>
        <a:defRPr sz="2800" b="1">
          <a:solidFill>
            <a:schemeClr val="tx1"/>
          </a:solidFill>
          <a:latin typeface="Arial" charset="0"/>
          <a:cs typeface="Arial" charset="0"/>
        </a:defRPr>
      </a:lvl9pPr>
    </p:titleStyle>
    <p:bodyStyle>
      <a:lvl1pPr marL="225474" indent="-225474"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55601" indent="-228588" algn="l" rtl="0" eaLnBrk="0" fontAlgn="base" hangingPunct="0">
        <a:spcBef>
          <a:spcPct val="0"/>
        </a:spcBef>
        <a:spcAft>
          <a:spcPct val="0"/>
        </a:spcAft>
        <a:buClr>
          <a:srgbClr val="B2B2B2"/>
        </a:buClr>
        <a:buChar char="•"/>
        <a:defRPr sz="2400">
          <a:solidFill>
            <a:schemeClr val="tx1"/>
          </a:solidFill>
          <a:latin typeface="+mn-lt"/>
          <a:cs typeface="+mn-cs"/>
        </a:defRPr>
      </a:lvl2pPr>
      <a:lvl3pPr marL="738943" indent="-170656"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28571" indent="-176906" algn="l" rtl="0" eaLnBrk="0" fontAlgn="base" hangingPunct="0">
        <a:spcBef>
          <a:spcPct val="25000"/>
        </a:spcBef>
        <a:spcAft>
          <a:spcPct val="0"/>
        </a:spcAft>
        <a:buClr>
          <a:schemeClr val="tx1"/>
        </a:buClr>
        <a:buFont typeface="Arial Unicode MS" pitchFamily="34" charset="-128"/>
        <a:buChar char="–"/>
        <a:defRPr sz="1600">
          <a:solidFill>
            <a:srgbClr val="000000"/>
          </a:solidFill>
          <a:latin typeface="+mn-lt"/>
          <a:cs typeface="+mn-cs"/>
        </a:defRPr>
      </a:lvl4pPr>
      <a:lvl5pPr marL="1264995" indent="-123646" algn="l" rtl="0" eaLnBrk="0" fontAlgn="base" hangingPunct="0">
        <a:spcBef>
          <a:spcPct val="25000"/>
        </a:spcBef>
        <a:spcAft>
          <a:spcPct val="0"/>
        </a:spcAft>
        <a:buClr>
          <a:schemeClr val="tx1"/>
        </a:buClr>
        <a:buChar char="•"/>
        <a:defRPr sz="1600">
          <a:solidFill>
            <a:srgbClr val="000000"/>
          </a:solidFill>
          <a:latin typeface="+mn-lt"/>
          <a:cs typeface="+mn-cs"/>
        </a:defRPr>
      </a:lvl5pPr>
      <a:lvl6pPr marL="1715878" indent="-123646" algn="l" rtl="0" fontAlgn="base">
        <a:spcBef>
          <a:spcPct val="25000"/>
        </a:spcBef>
        <a:spcAft>
          <a:spcPct val="0"/>
        </a:spcAft>
        <a:buClr>
          <a:schemeClr val="tx1"/>
        </a:buClr>
        <a:buChar char="•"/>
        <a:defRPr sz="1600">
          <a:solidFill>
            <a:srgbClr val="000000"/>
          </a:solidFill>
          <a:latin typeface="+mn-lt"/>
          <a:cs typeface="+mn-cs"/>
        </a:defRPr>
      </a:lvl6pPr>
      <a:lvl7pPr marL="2166753" indent="-123646" algn="l" rtl="0" fontAlgn="base">
        <a:spcBef>
          <a:spcPct val="25000"/>
        </a:spcBef>
        <a:spcAft>
          <a:spcPct val="0"/>
        </a:spcAft>
        <a:buClr>
          <a:schemeClr val="tx1"/>
        </a:buClr>
        <a:buChar char="•"/>
        <a:defRPr sz="1600">
          <a:solidFill>
            <a:srgbClr val="000000"/>
          </a:solidFill>
          <a:latin typeface="+mn-lt"/>
          <a:cs typeface="+mn-cs"/>
        </a:defRPr>
      </a:lvl7pPr>
      <a:lvl8pPr marL="2617631" indent="-123646" algn="l" rtl="0" fontAlgn="base">
        <a:spcBef>
          <a:spcPct val="25000"/>
        </a:spcBef>
        <a:spcAft>
          <a:spcPct val="0"/>
        </a:spcAft>
        <a:buClr>
          <a:schemeClr val="tx1"/>
        </a:buClr>
        <a:buChar char="•"/>
        <a:defRPr sz="1600">
          <a:solidFill>
            <a:srgbClr val="000000"/>
          </a:solidFill>
          <a:latin typeface="+mn-lt"/>
          <a:cs typeface="+mn-cs"/>
        </a:defRPr>
      </a:lvl8pPr>
      <a:lvl9pPr marL="3068544" indent="-123646" algn="l" rtl="0" fontAlgn="base">
        <a:spcBef>
          <a:spcPct val="2500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03"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05"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07"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09"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960" tIns="45483" rIns="90960" bIns="454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5"/>
            <a:ext cx="8229600" cy="4525963"/>
          </a:xfrm>
          <a:prstGeom prst="rect">
            <a:avLst/>
          </a:prstGeom>
        </p:spPr>
        <p:txBody>
          <a:bodyPr vert="horz" lIns="90960" tIns="45483" rIns="90960" bIns="454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0960" tIns="45483" rIns="90960" bIns="45483"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60" tIns="45483" rIns="90960" bIns="45483"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60" tIns="45483" rIns="90960" bIns="45483"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11" r:id="rId1"/>
  </p:sldLayoutIdLst>
  <p:txStyles>
    <p:titleStyle>
      <a:lvl1pPr algn="ctr" defTabSz="909603" rtl="0" eaLnBrk="1" latinLnBrk="0" hangingPunct="1">
        <a:spcBef>
          <a:spcPct val="0"/>
        </a:spcBef>
        <a:buNone/>
        <a:defRPr sz="4400" kern="1200">
          <a:solidFill>
            <a:schemeClr val="tx1"/>
          </a:solidFill>
          <a:latin typeface="+mj-lt"/>
          <a:ea typeface="+mj-ea"/>
          <a:cs typeface="+mj-cs"/>
        </a:defRPr>
      </a:lvl1pPr>
    </p:titleStyle>
    <p:bodyStyle>
      <a:lvl1pPr marL="341099" indent="-341099" algn="l" defTabSz="9096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043" indent="-284247" algn="l" defTabSz="9096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7003" indent="-227416" algn="l" defTabSz="9096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1802"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6601"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1403"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6206"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10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804" indent="-227416" algn="l" defTabSz="9096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184" tIns="45593" rIns="91184" bIns="455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4"/>
            <a:ext cx="8229600" cy="4525963"/>
          </a:xfrm>
          <a:prstGeom prst="rect">
            <a:avLst/>
          </a:prstGeom>
        </p:spPr>
        <p:txBody>
          <a:bodyPr vert="horz" lIns="91184" tIns="45593" rIns="91184" bIns="455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184" tIns="45593" rIns="91184" bIns="45593" rtlCol="0" anchor="ctr"/>
          <a:lstStyle>
            <a:lvl1pPr algn="l">
              <a:defRPr sz="1200">
                <a:solidFill>
                  <a:schemeClr val="tx1">
                    <a:tint val="75000"/>
                  </a:schemeClr>
                </a:solidFill>
              </a:defRPr>
            </a:lvl1pPr>
          </a:lstStyle>
          <a:p>
            <a:pPr defTabSz="911837" fontAlgn="auto">
              <a:spcBef>
                <a:spcPts val="0"/>
              </a:spcBef>
              <a:spcAft>
                <a:spcPts val="0"/>
              </a:spcAft>
            </a:pPr>
            <a:fld id="{3BDF4848-0C57-4254-AD72-86EACB79E9A4}" type="datetimeFigureOut">
              <a:rPr lang="en-US" smtClean="0">
                <a:solidFill>
                  <a:prstClr val="black">
                    <a:tint val="75000"/>
                  </a:prstClr>
                </a:solidFill>
                <a:latin typeface="Calibri"/>
                <a:cs typeface="+mn-cs"/>
              </a:rPr>
              <a:pPr defTabSz="911837"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184" tIns="45593" rIns="91184" bIns="45593" rtlCol="0" anchor="ctr"/>
          <a:lstStyle>
            <a:lvl1pPr algn="ctr">
              <a:defRPr sz="1200">
                <a:solidFill>
                  <a:schemeClr val="tx1">
                    <a:tint val="75000"/>
                  </a:schemeClr>
                </a:solidFill>
              </a:defRPr>
            </a:lvl1pPr>
          </a:lstStyle>
          <a:p>
            <a:pPr defTabSz="91183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184" tIns="45593" rIns="91184" bIns="45593" rtlCol="0" anchor="ctr"/>
          <a:lstStyle>
            <a:lvl1pPr algn="r">
              <a:defRPr sz="1200">
                <a:solidFill>
                  <a:schemeClr val="tx1">
                    <a:tint val="75000"/>
                  </a:schemeClr>
                </a:solidFill>
              </a:defRPr>
            </a:lvl1pPr>
          </a:lstStyle>
          <a:p>
            <a:pPr defTabSz="911837" fontAlgn="auto">
              <a:spcBef>
                <a:spcPts val="0"/>
              </a:spcBef>
              <a:spcAft>
                <a:spcPts val="0"/>
              </a:spcAft>
            </a:pPr>
            <a:fld id="{032AE265-2536-4344-90F5-479B21EBC86B}" type="slidenum">
              <a:rPr lang="en-US" smtClean="0">
                <a:solidFill>
                  <a:prstClr val="black">
                    <a:tint val="75000"/>
                  </a:prstClr>
                </a:solidFill>
                <a:latin typeface="Calibri"/>
                <a:cs typeface="+mn-cs"/>
              </a:rPr>
              <a:pPr defTabSz="911837"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13" r:id="rId1"/>
  </p:sldLayoutIdLst>
  <p:txStyles>
    <p:titleStyle>
      <a:lvl1pPr algn="ctr" defTabSz="911837" rtl="0" eaLnBrk="1" latinLnBrk="0" hangingPunct="1">
        <a:spcBef>
          <a:spcPct val="0"/>
        </a:spcBef>
        <a:buNone/>
        <a:defRPr sz="4400" kern="1200">
          <a:solidFill>
            <a:schemeClr val="tx1"/>
          </a:solidFill>
          <a:latin typeface="+mj-lt"/>
          <a:ea typeface="+mj-ea"/>
          <a:cs typeface="+mj-cs"/>
        </a:defRPr>
      </a:lvl1pPr>
    </p:titleStyle>
    <p:bodyStyle>
      <a:lvl1pPr marL="341939" indent="-341939" algn="l" defTabSz="91183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866" indent="-284946" algn="l" defTabSz="91183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797" indent="-227967" algn="l" defTabSz="91183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716"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633"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555"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473"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391"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307"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837" rtl="0" eaLnBrk="1" latinLnBrk="0" hangingPunct="1">
        <a:defRPr sz="1800" kern="1200">
          <a:solidFill>
            <a:schemeClr val="tx1"/>
          </a:solidFill>
          <a:latin typeface="+mn-lt"/>
          <a:ea typeface="+mn-ea"/>
          <a:cs typeface="+mn-cs"/>
        </a:defRPr>
      </a:lvl1pPr>
      <a:lvl2pPr marL="455922" algn="l" defTabSz="911837" rtl="0" eaLnBrk="1" latinLnBrk="0" hangingPunct="1">
        <a:defRPr sz="1800" kern="1200">
          <a:solidFill>
            <a:schemeClr val="tx1"/>
          </a:solidFill>
          <a:latin typeface="+mn-lt"/>
          <a:ea typeface="+mn-ea"/>
          <a:cs typeface="+mn-cs"/>
        </a:defRPr>
      </a:lvl2pPr>
      <a:lvl3pPr marL="911837" algn="l" defTabSz="911837" rtl="0" eaLnBrk="1" latinLnBrk="0" hangingPunct="1">
        <a:defRPr sz="1800" kern="1200">
          <a:solidFill>
            <a:schemeClr val="tx1"/>
          </a:solidFill>
          <a:latin typeface="+mn-lt"/>
          <a:ea typeface="+mn-ea"/>
          <a:cs typeface="+mn-cs"/>
        </a:defRPr>
      </a:lvl3pPr>
      <a:lvl4pPr marL="1367757" algn="l" defTabSz="911837" rtl="0" eaLnBrk="1" latinLnBrk="0" hangingPunct="1">
        <a:defRPr sz="1800" kern="1200">
          <a:solidFill>
            <a:schemeClr val="tx1"/>
          </a:solidFill>
          <a:latin typeface="+mn-lt"/>
          <a:ea typeface="+mn-ea"/>
          <a:cs typeface="+mn-cs"/>
        </a:defRPr>
      </a:lvl4pPr>
      <a:lvl5pPr marL="1823674" algn="l" defTabSz="911837" rtl="0" eaLnBrk="1" latinLnBrk="0" hangingPunct="1">
        <a:defRPr sz="1800" kern="1200">
          <a:solidFill>
            <a:schemeClr val="tx1"/>
          </a:solidFill>
          <a:latin typeface="+mn-lt"/>
          <a:ea typeface="+mn-ea"/>
          <a:cs typeface="+mn-cs"/>
        </a:defRPr>
      </a:lvl5pPr>
      <a:lvl6pPr marL="2279593" algn="l" defTabSz="911837" rtl="0" eaLnBrk="1" latinLnBrk="0" hangingPunct="1">
        <a:defRPr sz="1800" kern="1200">
          <a:solidFill>
            <a:schemeClr val="tx1"/>
          </a:solidFill>
          <a:latin typeface="+mn-lt"/>
          <a:ea typeface="+mn-ea"/>
          <a:cs typeface="+mn-cs"/>
        </a:defRPr>
      </a:lvl6pPr>
      <a:lvl7pPr marL="2735511" algn="l" defTabSz="911837" rtl="0" eaLnBrk="1" latinLnBrk="0" hangingPunct="1">
        <a:defRPr sz="1800" kern="1200">
          <a:solidFill>
            <a:schemeClr val="tx1"/>
          </a:solidFill>
          <a:latin typeface="+mn-lt"/>
          <a:ea typeface="+mn-ea"/>
          <a:cs typeface="+mn-cs"/>
        </a:defRPr>
      </a:lvl7pPr>
      <a:lvl8pPr marL="3191432" algn="l" defTabSz="911837" rtl="0" eaLnBrk="1" latinLnBrk="0" hangingPunct="1">
        <a:defRPr sz="1800" kern="1200">
          <a:solidFill>
            <a:schemeClr val="tx1"/>
          </a:solidFill>
          <a:latin typeface="+mn-lt"/>
          <a:ea typeface="+mn-ea"/>
          <a:cs typeface="+mn-cs"/>
        </a:defRPr>
      </a:lvl8pPr>
      <a:lvl9pPr marL="3647349" algn="l" defTabSz="91183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8" tIns="45709" rIns="91418"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18" tIns="45709" rIns="91418" bIns="45709" rtlCol="0" anchor="ctr"/>
          <a:lstStyle>
            <a:lvl1pPr algn="l">
              <a:defRPr sz="1200">
                <a:solidFill>
                  <a:schemeClr val="tx1">
                    <a:tint val="75000"/>
                  </a:schemeClr>
                </a:solidFill>
              </a:defRPr>
            </a:lvl1pPr>
          </a:lstStyle>
          <a:p>
            <a:pPr defTabSz="914186" fontAlgn="auto">
              <a:spcBef>
                <a:spcPts val="0"/>
              </a:spcBef>
              <a:spcAft>
                <a:spcPts val="0"/>
              </a:spcAft>
            </a:pPr>
            <a:fld id="{3BDF4848-0C57-4254-AD72-86EACB79E9A4}" type="datetimeFigureOut">
              <a:rPr lang="en-US" smtClean="0">
                <a:solidFill>
                  <a:prstClr val="black">
                    <a:tint val="75000"/>
                  </a:prstClr>
                </a:solidFill>
                <a:latin typeface="Calibri"/>
                <a:cs typeface="+mn-cs"/>
              </a:rPr>
              <a:pPr defTabSz="914186"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18" tIns="45709" rIns="91418" bIns="45709" rtlCol="0" anchor="ctr"/>
          <a:lstStyle>
            <a:lvl1pPr algn="ctr">
              <a:defRPr sz="1200">
                <a:solidFill>
                  <a:schemeClr val="tx1">
                    <a:tint val="75000"/>
                  </a:schemeClr>
                </a:solidFill>
              </a:defRPr>
            </a:lvl1pPr>
          </a:lstStyle>
          <a:p>
            <a:pPr defTabSz="914186"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pPr defTabSz="914186" fontAlgn="auto">
              <a:spcBef>
                <a:spcPts val="0"/>
              </a:spcBef>
              <a:spcAft>
                <a:spcPts val="0"/>
              </a:spcAft>
            </a:pPr>
            <a:fld id="{032AE265-2536-4344-90F5-479B21EBC86B}" type="slidenum">
              <a:rPr lang="en-US" smtClean="0">
                <a:solidFill>
                  <a:prstClr val="black">
                    <a:tint val="75000"/>
                  </a:prstClr>
                </a:solidFill>
                <a:latin typeface="Calibri"/>
                <a:cs typeface="+mn-cs"/>
              </a:rPr>
              <a:pPr defTabSz="914186"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defTabSz="914186" rtl="0" eaLnBrk="1" latinLnBrk="0" hangingPunct="1">
        <a:spcBef>
          <a:spcPct val="0"/>
        </a:spcBef>
        <a:buNone/>
        <a:defRPr sz="4400" kern="1200">
          <a:solidFill>
            <a:schemeClr val="tx1"/>
          </a:solidFill>
          <a:latin typeface="+mj-lt"/>
          <a:ea typeface="+mj-ea"/>
          <a:cs typeface="+mj-cs"/>
        </a:defRPr>
      </a:lvl1pPr>
    </p:titleStyle>
    <p:bodyStyle>
      <a:lvl1pPr marL="342820" indent="-342820" algn="l" defTabSz="91418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6" indent="-285684" algn="l" defTabSz="91418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33" indent="-228546" algn="l" defTabSz="91418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25"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19"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1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010633-521A-4A01-BF97-12A320C9B2B5}"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A158DEB-0459-4781-B79F-567577D103C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52260033"/>
      </p:ext>
    </p:extLst>
  </p:cSld>
  <p:clrMap bg1="lt1" tx1="dk1" bg2="lt2" tx2="dk2" accent1="accent1" accent2="accent2" accent3="accent3" accent4="accent4" accent5="accent5" accent6="accent6" hlink="hlink" folHlink="folHlink"/>
  <p:sldLayoutIdLst>
    <p:sldLayoutId id="21474848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5273" name="Rectangle 9"/>
          <p:cNvSpPr>
            <a:spLocks noChangeArrowheads="1"/>
          </p:cNvSpPr>
          <p:nvPr/>
        </p:nvSpPr>
        <p:spPr bwMode="auto">
          <a:xfrm>
            <a:off x="0" y="0"/>
            <a:ext cx="685800" cy="685800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sz="1000" dirty="0">
              <a:solidFill>
                <a:srgbClr val="000000"/>
              </a:solidFill>
              <a:latin typeface="Arial Narrow" pitchFamily="34" charset="0"/>
              <a:cs typeface="+mn-cs"/>
            </a:endParaRPr>
          </a:p>
        </p:txBody>
      </p:sp>
      <p:sp>
        <p:nvSpPr>
          <p:cNvPr id="395271" name="Line 7"/>
          <p:cNvSpPr>
            <a:spLocks noChangeShapeType="1"/>
          </p:cNvSpPr>
          <p:nvPr/>
        </p:nvSpPr>
        <p:spPr bwMode="auto">
          <a:xfrm>
            <a:off x="588" y="512933"/>
            <a:ext cx="9140825" cy="1587"/>
          </a:xfrm>
          <a:prstGeom prst="line">
            <a:avLst/>
          </a:prstGeom>
          <a:noFill/>
          <a:ln w="28575">
            <a:solidFill>
              <a:srgbClr val="66CC33"/>
            </a:solidFill>
            <a:miter lim="800000"/>
            <a:headEnd/>
            <a:tailEnd/>
          </a:ln>
        </p:spPr>
        <p:txBody>
          <a:bodyPr lIns="90179" tIns="45093" rIns="90179" bIns="45093"/>
          <a:lstStyle/>
          <a:p>
            <a:pPr>
              <a:defRPr/>
            </a:pPr>
            <a:endParaRPr lang="en-US" sz="1000" dirty="0">
              <a:solidFill>
                <a:srgbClr val="000000"/>
              </a:solidFill>
              <a:latin typeface="Arial Narrow" pitchFamily="34" charset="0"/>
              <a:cs typeface="+mn-cs"/>
            </a:endParaRPr>
          </a:p>
        </p:txBody>
      </p:sp>
      <p:pic>
        <p:nvPicPr>
          <p:cNvPr id="3076" name="Picture 12"/>
          <p:cNvPicPr>
            <a:picLocks noChangeAspect="1" noChangeArrowheads="1"/>
          </p:cNvPicPr>
          <p:nvPr/>
        </p:nvPicPr>
        <p:blipFill>
          <a:blip r:embed="rId2" cstate="print"/>
          <a:srcRect/>
          <a:stretch>
            <a:fillRect/>
          </a:stretch>
        </p:blipFill>
        <p:spPr bwMode="auto">
          <a:xfrm>
            <a:off x="144501" y="4521200"/>
            <a:ext cx="541336" cy="1371600"/>
          </a:xfrm>
          <a:prstGeom prst="rect">
            <a:avLst/>
          </a:prstGeom>
          <a:noFill/>
          <a:ln w="9525">
            <a:noFill/>
            <a:miter lim="800000"/>
            <a:headEnd/>
            <a:tailEnd/>
          </a:ln>
        </p:spPr>
      </p:pic>
      <p:sp>
        <p:nvSpPr>
          <p:cNvPr id="3077" name="Rectangle 13"/>
          <p:cNvSpPr>
            <a:spLocks noGrp="1" noChangeArrowheads="1"/>
          </p:cNvSpPr>
          <p:nvPr>
            <p:ph type="body" idx="1"/>
          </p:nvPr>
        </p:nvSpPr>
        <p:spPr bwMode="auto">
          <a:xfrm>
            <a:off x="1022747" y="928689"/>
            <a:ext cx="7769225" cy="4851400"/>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14"/>
          <p:cNvSpPr>
            <a:spLocks noGrp="1" noChangeArrowheads="1"/>
          </p:cNvSpPr>
          <p:nvPr>
            <p:ph type="title"/>
          </p:nvPr>
        </p:nvSpPr>
        <p:spPr bwMode="auto">
          <a:xfrm>
            <a:off x="1022747"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0900" algn="r" rtl="0" fontAlgn="base">
        <a:spcBef>
          <a:spcPct val="0"/>
        </a:spcBef>
        <a:spcAft>
          <a:spcPct val="0"/>
        </a:spcAft>
        <a:defRPr sz="2800" b="1">
          <a:solidFill>
            <a:schemeClr val="tx1"/>
          </a:solidFill>
          <a:latin typeface="Arial" charset="0"/>
          <a:cs typeface="Arial" charset="0"/>
        </a:defRPr>
      </a:lvl6pPr>
      <a:lvl7pPr marL="901794" algn="r" rtl="0" fontAlgn="base">
        <a:spcBef>
          <a:spcPct val="0"/>
        </a:spcBef>
        <a:spcAft>
          <a:spcPct val="0"/>
        </a:spcAft>
        <a:defRPr sz="2800" b="1">
          <a:solidFill>
            <a:schemeClr val="tx1"/>
          </a:solidFill>
          <a:latin typeface="Arial" charset="0"/>
          <a:cs typeface="Arial" charset="0"/>
        </a:defRPr>
      </a:lvl7pPr>
      <a:lvl8pPr marL="1352666" algn="r" rtl="0" fontAlgn="base">
        <a:spcBef>
          <a:spcPct val="0"/>
        </a:spcBef>
        <a:spcAft>
          <a:spcPct val="0"/>
        </a:spcAft>
        <a:defRPr sz="2800" b="1">
          <a:solidFill>
            <a:schemeClr val="tx1"/>
          </a:solidFill>
          <a:latin typeface="Arial" charset="0"/>
          <a:cs typeface="Arial" charset="0"/>
        </a:defRPr>
      </a:lvl8pPr>
      <a:lvl9pPr marL="1803537" algn="r" rtl="0" fontAlgn="base">
        <a:spcBef>
          <a:spcPct val="0"/>
        </a:spcBef>
        <a:spcAft>
          <a:spcPct val="0"/>
        </a:spcAft>
        <a:defRPr sz="2800" b="1">
          <a:solidFill>
            <a:schemeClr val="tx1"/>
          </a:solidFill>
          <a:latin typeface="Arial" charset="0"/>
          <a:cs typeface="Arial" charset="0"/>
        </a:defRPr>
      </a:lvl9pPr>
    </p:titleStyle>
    <p:bodyStyle>
      <a:lvl1pPr marL="225474" indent="-225474"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55601" indent="-228588" algn="l" rtl="0" eaLnBrk="0" fontAlgn="base" hangingPunct="0">
        <a:spcBef>
          <a:spcPct val="0"/>
        </a:spcBef>
        <a:spcAft>
          <a:spcPct val="0"/>
        </a:spcAft>
        <a:buClr>
          <a:srgbClr val="B2B2B2"/>
        </a:buClr>
        <a:buChar char="•"/>
        <a:defRPr sz="2400">
          <a:solidFill>
            <a:schemeClr val="tx1"/>
          </a:solidFill>
          <a:latin typeface="+mn-lt"/>
          <a:cs typeface="+mn-cs"/>
        </a:defRPr>
      </a:lvl2pPr>
      <a:lvl3pPr marL="738943" indent="-170656"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28571" indent="-176906" algn="l" rtl="0" eaLnBrk="0" fontAlgn="base" hangingPunct="0">
        <a:spcBef>
          <a:spcPct val="25000"/>
        </a:spcBef>
        <a:spcAft>
          <a:spcPct val="0"/>
        </a:spcAft>
        <a:buClr>
          <a:schemeClr val="tx1"/>
        </a:buClr>
        <a:buFont typeface="Arial Unicode MS" pitchFamily="34" charset="-128"/>
        <a:buChar char="–"/>
        <a:defRPr sz="1600">
          <a:solidFill>
            <a:srgbClr val="000000"/>
          </a:solidFill>
          <a:latin typeface="+mn-lt"/>
          <a:cs typeface="+mn-cs"/>
        </a:defRPr>
      </a:lvl4pPr>
      <a:lvl5pPr marL="1264995" indent="-123646" algn="l" rtl="0" eaLnBrk="0" fontAlgn="base" hangingPunct="0">
        <a:spcBef>
          <a:spcPct val="25000"/>
        </a:spcBef>
        <a:spcAft>
          <a:spcPct val="0"/>
        </a:spcAft>
        <a:buClr>
          <a:schemeClr val="tx1"/>
        </a:buClr>
        <a:buChar char="•"/>
        <a:defRPr sz="1600">
          <a:solidFill>
            <a:srgbClr val="000000"/>
          </a:solidFill>
          <a:latin typeface="+mn-lt"/>
          <a:cs typeface="+mn-cs"/>
        </a:defRPr>
      </a:lvl5pPr>
      <a:lvl6pPr marL="1715878" indent="-123646" algn="l" rtl="0" fontAlgn="base">
        <a:spcBef>
          <a:spcPct val="25000"/>
        </a:spcBef>
        <a:spcAft>
          <a:spcPct val="0"/>
        </a:spcAft>
        <a:buClr>
          <a:schemeClr val="tx1"/>
        </a:buClr>
        <a:buChar char="•"/>
        <a:defRPr sz="1600">
          <a:solidFill>
            <a:srgbClr val="000000"/>
          </a:solidFill>
          <a:latin typeface="+mn-lt"/>
          <a:cs typeface="+mn-cs"/>
        </a:defRPr>
      </a:lvl6pPr>
      <a:lvl7pPr marL="2166753" indent="-123646" algn="l" rtl="0" fontAlgn="base">
        <a:spcBef>
          <a:spcPct val="25000"/>
        </a:spcBef>
        <a:spcAft>
          <a:spcPct val="0"/>
        </a:spcAft>
        <a:buClr>
          <a:schemeClr val="tx1"/>
        </a:buClr>
        <a:buChar char="•"/>
        <a:defRPr sz="1600">
          <a:solidFill>
            <a:srgbClr val="000000"/>
          </a:solidFill>
          <a:latin typeface="+mn-lt"/>
          <a:cs typeface="+mn-cs"/>
        </a:defRPr>
      </a:lvl7pPr>
      <a:lvl8pPr marL="2617631" indent="-123646" algn="l" rtl="0" fontAlgn="base">
        <a:spcBef>
          <a:spcPct val="25000"/>
        </a:spcBef>
        <a:spcAft>
          <a:spcPct val="0"/>
        </a:spcAft>
        <a:buClr>
          <a:schemeClr val="tx1"/>
        </a:buClr>
        <a:buChar char="•"/>
        <a:defRPr sz="1600">
          <a:solidFill>
            <a:srgbClr val="000000"/>
          </a:solidFill>
          <a:latin typeface="+mn-lt"/>
          <a:cs typeface="+mn-cs"/>
        </a:defRPr>
      </a:lvl8pPr>
      <a:lvl9pPr marL="3068544" indent="-123646" algn="l" rtl="0" fontAlgn="base">
        <a:spcBef>
          <a:spcPct val="2500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3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5273" name="Rectangle 9"/>
          <p:cNvSpPr>
            <a:spLocks noChangeArrowheads="1"/>
          </p:cNvSpPr>
          <p:nvPr/>
        </p:nvSpPr>
        <p:spPr bwMode="auto">
          <a:xfrm>
            <a:off x="0" y="0"/>
            <a:ext cx="685800" cy="685800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sz="1000" dirty="0">
              <a:solidFill>
                <a:srgbClr val="000000"/>
              </a:solidFill>
              <a:latin typeface="Arial Narrow" pitchFamily="34" charset="0"/>
              <a:cs typeface="+mn-cs"/>
            </a:endParaRPr>
          </a:p>
        </p:txBody>
      </p:sp>
      <p:sp>
        <p:nvSpPr>
          <p:cNvPr id="395271" name="Line 7"/>
          <p:cNvSpPr>
            <a:spLocks noChangeShapeType="1"/>
          </p:cNvSpPr>
          <p:nvPr/>
        </p:nvSpPr>
        <p:spPr bwMode="auto">
          <a:xfrm>
            <a:off x="588" y="512933"/>
            <a:ext cx="9140825" cy="1587"/>
          </a:xfrm>
          <a:prstGeom prst="line">
            <a:avLst/>
          </a:prstGeom>
          <a:noFill/>
          <a:ln w="28575">
            <a:solidFill>
              <a:srgbClr val="66CC33"/>
            </a:solidFill>
            <a:miter lim="800000"/>
            <a:headEnd/>
            <a:tailEnd/>
          </a:ln>
        </p:spPr>
        <p:txBody>
          <a:bodyPr lIns="90179" tIns="45093" rIns="90179" bIns="45093"/>
          <a:lstStyle/>
          <a:p>
            <a:pPr>
              <a:defRPr/>
            </a:pPr>
            <a:endParaRPr lang="en-US" sz="1000" dirty="0">
              <a:solidFill>
                <a:srgbClr val="000000"/>
              </a:solidFill>
              <a:latin typeface="Arial Narrow" pitchFamily="34" charset="0"/>
              <a:cs typeface="+mn-cs"/>
            </a:endParaRPr>
          </a:p>
        </p:txBody>
      </p:sp>
      <p:pic>
        <p:nvPicPr>
          <p:cNvPr id="4100" name="Picture 12"/>
          <p:cNvPicPr>
            <a:picLocks noChangeAspect="1" noChangeArrowheads="1"/>
          </p:cNvPicPr>
          <p:nvPr/>
        </p:nvPicPr>
        <p:blipFill>
          <a:blip r:embed="rId2" cstate="print"/>
          <a:srcRect/>
          <a:stretch>
            <a:fillRect/>
          </a:stretch>
        </p:blipFill>
        <p:spPr bwMode="auto">
          <a:xfrm>
            <a:off x="144501" y="4521200"/>
            <a:ext cx="541336" cy="1371600"/>
          </a:xfrm>
          <a:prstGeom prst="rect">
            <a:avLst/>
          </a:prstGeom>
          <a:noFill/>
          <a:ln w="9525">
            <a:noFill/>
            <a:miter lim="800000"/>
            <a:headEnd/>
            <a:tailEnd/>
          </a:ln>
        </p:spPr>
      </p:pic>
      <p:sp>
        <p:nvSpPr>
          <p:cNvPr id="4101" name="Rectangle 13"/>
          <p:cNvSpPr>
            <a:spLocks noGrp="1" noChangeArrowheads="1"/>
          </p:cNvSpPr>
          <p:nvPr>
            <p:ph type="body" idx="1"/>
          </p:nvPr>
        </p:nvSpPr>
        <p:spPr bwMode="auto">
          <a:xfrm>
            <a:off x="1022747" y="928689"/>
            <a:ext cx="7769225" cy="4851400"/>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14"/>
          <p:cNvSpPr>
            <a:spLocks noGrp="1" noChangeArrowheads="1"/>
          </p:cNvSpPr>
          <p:nvPr>
            <p:ph type="title"/>
          </p:nvPr>
        </p:nvSpPr>
        <p:spPr bwMode="auto">
          <a:xfrm>
            <a:off x="1022747"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0900" algn="r" rtl="0" fontAlgn="base">
        <a:spcBef>
          <a:spcPct val="0"/>
        </a:spcBef>
        <a:spcAft>
          <a:spcPct val="0"/>
        </a:spcAft>
        <a:defRPr sz="2800" b="1">
          <a:solidFill>
            <a:schemeClr val="tx1"/>
          </a:solidFill>
          <a:latin typeface="Arial" charset="0"/>
          <a:cs typeface="Arial" charset="0"/>
        </a:defRPr>
      </a:lvl6pPr>
      <a:lvl7pPr marL="901794" algn="r" rtl="0" fontAlgn="base">
        <a:spcBef>
          <a:spcPct val="0"/>
        </a:spcBef>
        <a:spcAft>
          <a:spcPct val="0"/>
        </a:spcAft>
        <a:defRPr sz="2800" b="1">
          <a:solidFill>
            <a:schemeClr val="tx1"/>
          </a:solidFill>
          <a:latin typeface="Arial" charset="0"/>
          <a:cs typeface="Arial" charset="0"/>
        </a:defRPr>
      </a:lvl7pPr>
      <a:lvl8pPr marL="1352666" algn="r" rtl="0" fontAlgn="base">
        <a:spcBef>
          <a:spcPct val="0"/>
        </a:spcBef>
        <a:spcAft>
          <a:spcPct val="0"/>
        </a:spcAft>
        <a:defRPr sz="2800" b="1">
          <a:solidFill>
            <a:schemeClr val="tx1"/>
          </a:solidFill>
          <a:latin typeface="Arial" charset="0"/>
          <a:cs typeface="Arial" charset="0"/>
        </a:defRPr>
      </a:lvl8pPr>
      <a:lvl9pPr marL="1803537" algn="r" rtl="0" fontAlgn="base">
        <a:spcBef>
          <a:spcPct val="0"/>
        </a:spcBef>
        <a:spcAft>
          <a:spcPct val="0"/>
        </a:spcAft>
        <a:defRPr sz="2800" b="1">
          <a:solidFill>
            <a:schemeClr val="tx1"/>
          </a:solidFill>
          <a:latin typeface="Arial" charset="0"/>
          <a:cs typeface="Arial" charset="0"/>
        </a:defRPr>
      </a:lvl9pPr>
    </p:titleStyle>
    <p:bodyStyle>
      <a:lvl1pPr marL="225474" indent="-225474"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55601" indent="-228588" algn="l" rtl="0" eaLnBrk="0" fontAlgn="base" hangingPunct="0">
        <a:spcBef>
          <a:spcPct val="0"/>
        </a:spcBef>
        <a:spcAft>
          <a:spcPct val="0"/>
        </a:spcAft>
        <a:buClr>
          <a:srgbClr val="B2B2B2"/>
        </a:buClr>
        <a:buChar char="•"/>
        <a:defRPr sz="2400">
          <a:solidFill>
            <a:schemeClr val="tx1"/>
          </a:solidFill>
          <a:latin typeface="+mn-lt"/>
          <a:cs typeface="+mn-cs"/>
        </a:defRPr>
      </a:lvl2pPr>
      <a:lvl3pPr marL="738943" indent="-170656"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28571" indent="-176906" algn="l" rtl="0" eaLnBrk="0" fontAlgn="base" hangingPunct="0">
        <a:spcBef>
          <a:spcPct val="25000"/>
        </a:spcBef>
        <a:spcAft>
          <a:spcPct val="0"/>
        </a:spcAft>
        <a:buClr>
          <a:schemeClr val="tx1"/>
        </a:buClr>
        <a:buFont typeface="Arial Unicode MS" pitchFamily="34" charset="-128"/>
        <a:buChar char="–"/>
        <a:defRPr sz="1600">
          <a:solidFill>
            <a:srgbClr val="000000"/>
          </a:solidFill>
          <a:latin typeface="+mn-lt"/>
          <a:cs typeface="+mn-cs"/>
        </a:defRPr>
      </a:lvl4pPr>
      <a:lvl5pPr marL="1264995" indent="-123646" algn="l" rtl="0" eaLnBrk="0" fontAlgn="base" hangingPunct="0">
        <a:spcBef>
          <a:spcPct val="25000"/>
        </a:spcBef>
        <a:spcAft>
          <a:spcPct val="0"/>
        </a:spcAft>
        <a:buClr>
          <a:schemeClr val="tx1"/>
        </a:buClr>
        <a:buChar char="•"/>
        <a:defRPr sz="1600">
          <a:solidFill>
            <a:srgbClr val="000000"/>
          </a:solidFill>
          <a:latin typeface="+mn-lt"/>
          <a:cs typeface="+mn-cs"/>
        </a:defRPr>
      </a:lvl5pPr>
      <a:lvl6pPr marL="1715878" indent="-123646" algn="l" rtl="0" fontAlgn="base">
        <a:spcBef>
          <a:spcPct val="25000"/>
        </a:spcBef>
        <a:spcAft>
          <a:spcPct val="0"/>
        </a:spcAft>
        <a:buClr>
          <a:schemeClr val="tx1"/>
        </a:buClr>
        <a:buChar char="•"/>
        <a:defRPr sz="1600">
          <a:solidFill>
            <a:srgbClr val="000000"/>
          </a:solidFill>
          <a:latin typeface="+mn-lt"/>
          <a:cs typeface="+mn-cs"/>
        </a:defRPr>
      </a:lvl6pPr>
      <a:lvl7pPr marL="2166753" indent="-123646" algn="l" rtl="0" fontAlgn="base">
        <a:spcBef>
          <a:spcPct val="25000"/>
        </a:spcBef>
        <a:spcAft>
          <a:spcPct val="0"/>
        </a:spcAft>
        <a:buClr>
          <a:schemeClr val="tx1"/>
        </a:buClr>
        <a:buChar char="•"/>
        <a:defRPr sz="1600">
          <a:solidFill>
            <a:srgbClr val="000000"/>
          </a:solidFill>
          <a:latin typeface="+mn-lt"/>
          <a:cs typeface="+mn-cs"/>
        </a:defRPr>
      </a:lvl7pPr>
      <a:lvl8pPr marL="2617631" indent="-123646" algn="l" rtl="0" fontAlgn="base">
        <a:spcBef>
          <a:spcPct val="25000"/>
        </a:spcBef>
        <a:spcAft>
          <a:spcPct val="0"/>
        </a:spcAft>
        <a:buClr>
          <a:schemeClr val="tx1"/>
        </a:buClr>
        <a:buChar char="•"/>
        <a:defRPr sz="1600">
          <a:solidFill>
            <a:srgbClr val="000000"/>
          </a:solidFill>
          <a:latin typeface="+mn-lt"/>
          <a:cs typeface="+mn-cs"/>
        </a:defRPr>
      </a:lvl8pPr>
      <a:lvl9pPr marL="3068544" indent="-123646" algn="l" rtl="0" fontAlgn="base">
        <a:spcBef>
          <a:spcPct val="2500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5273" name="Rectangle 9"/>
          <p:cNvSpPr>
            <a:spLocks noChangeArrowheads="1"/>
          </p:cNvSpPr>
          <p:nvPr/>
        </p:nvSpPr>
        <p:spPr bwMode="auto">
          <a:xfrm>
            <a:off x="0" y="0"/>
            <a:ext cx="685800" cy="685800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sz="1000" dirty="0">
              <a:solidFill>
                <a:srgbClr val="000000"/>
              </a:solidFill>
              <a:latin typeface="Arial Narrow" pitchFamily="34" charset="0"/>
              <a:cs typeface="+mn-cs"/>
            </a:endParaRPr>
          </a:p>
        </p:txBody>
      </p:sp>
      <p:sp>
        <p:nvSpPr>
          <p:cNvPr id="395271" name="Line 7"/>
          <p:cNvSpPr>
            <a:spLocks noChangeShapeType="1"/>
          </p:cNvSpPr>
          <p:nvPr/>
        </p:nvSpPr>
        <p:spPr bwMode="auto">
          <a:xfrm>
            <a:off x="588" y="512933"/>
            <a:ext cx="9140825" cy="1587"/>
          </a:xfrm>
          <a:prstGeom prst="line">
            <a:avLst/>
          </a:prstGeom>
          <a:noFill/>
          <a:ln w="28575">
            <a:solidFill>
              <a:srgbClr val="66CC33"/>
            </a:solidFill>
            <a:miter lim="800000"/>
            <a:headEnd/>
            <a:tailEnd/>
          </a:ln>
        </p:spPr>
        <p:txBody>
          <a:bodyPr lIns="90179" tIns="45093" rIns="90179" bIns="45093"/>
          <a:lstStyle/>
          <a:p>
            <a:pPr>
              <a:defRPr/>
            </a:pPr>
            <a:endParaRPr lang="en-US" sz="1000" dirty="0">
              <a:solidFill>
                <a:srgbClr val="000000"/>
              </a:solidFill>
              <a:latin typeface="Arial Narrow" pitchFamily="34" charset="0"/>
              <a:cs typeface="+mn-cs"/>
            </a:endParaRPr>
          </a:p>
        </p:txBody>
      </p:sp>
      <p:pic>
        <p:nvPicPr>
          <p:cNvPr id="5124" name="Picture 12"/>
          <p:cNvPicPr>
            <a:picLocks noChangeAspect="1" noChangeArrowheads="1"/>
          </p:cNvPicPr>
          <p:nvPr/>
        </p:nvPicPr>
        <p:blipFill>
          <a:blip r:embed="rId2" cstate="print"/>
          <a:srcRect/>
          <a:stretch>
            <a:fillRect/>
          </a:stretch>
        </p:blipFill>
        <p:spPr bwMode="auto">
          <a:xfrm>
            <a:off x="144501" y="4521200"/>
            <a:ext cx="541336" cy="1371600"/>
          </a:xfrm>
          <a:prstGeom prst="rect">
            <a:avLst/>
          </a:prstGeom>
          <a:noFill/>
          <a:ln w="9525">
            <a:noFill/>
            <a:miter lim="800000"/>
            <a:headEnd/>
            <a:tailEnd/>
          </a:ln>
        </p:spPr>
      </p:pic>
      <p:sp>
        <p:nvSpPr>
          <p:cNvPr id="5125" name="Rectangle 13"/>
          <p:cNvSpPr>
            <a:spLocks noGrp="1" noChangeArrowheads="1"/>
          </p:cNvSpPr>
          <p:nvPr>
            <p:ph type="body" idx="1"/>
          </p:nvPr>
        </p:nvSpPr>
        <p:spPr bwMode="auto">
          <a:xfrm>
            <a:off x="1022747" y="928689"/>
            <a:ext cx="7769225" cy="4851400"/>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14"/>
          <p:cNvSpPr>
            <a:spLocks noGrp="1" noChangeArrowheads="1"/>
          </p:cNvSpPr>
          <p:nvPr>
            <p:ph type="title"/>
          </p:nvPr>
        </p:nvSpPr>
        <p:spPr bwMode="auto">
          <a:xfrm>
            <a:off x="1022747"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0900" algn="r" rtl="0" fontAlgn="base">
        <a:spcBef>
          <a:spcPct val="0"/>
        </a:spcBef>
        <a:spcAft>
          <a:spcPct val="0"/>
        </a:spcAft>
        <a:defRPr sz="2800" b="1">
          <a:solidFill>
            <a:schemeClr val="tx1"/>
          </a:solidFill>
          <a:latin typeface="Arial" charset="0"/>
          <a:cs typeface="Arial" charset="0"/>
        </a:defRPr>
      </a:lvl6pPr>
      <a:lvl7pPr marL="901794" algn="r" rtl="0" fontAlgn="base">
        <a:spcBef>
          <a:spcPct val="0"/>
        </a:spcBef>
        <a:spcAft>
          <a:spcPct val="0"/>
        </a:spcAft>
        <a:defRPr sz="2800" b="1">
          <a:solidFill>
            <a:schemeClr val="tx1"/>
          </a:solidFill>
          <a:latin typeface="Arial" charset="0"/>
          <a:cs typeface="Arial" charset="0"/>
        </a:defRPr>
      </a:lvl7pPr>
      <a:lvl8pPr marL="1352666" algn="r" rtl="0" fontAlgn="base">
        <a:spcBef>
          <a:spcPct val="0"/>
        </a:spcBef>
        <a:spcAft>
          <a:spcPct val="0"/>
        </a:spcAft>
        <a:defRPr sz="2800" b="1">
          <a:solidFill>
            <a:schemeClr val="tx1"/>
          </a:solidFill>
          <a:latin typeface="Arial" charset="0"/>
          <a:cs typeface="Arial" charset="0"/>
        </a:defRPr>
      </a:lvl8pPr>
      <a:lvl9pPr marL="1803537" algn="r" rtl="0" fontAlgn="base">
        <a:spcBef>
          <a:spcPct val="0"/>
        </a:spcBef>
        <a:spcAft>
          <a:spcPct val="0"/>
        </a:spcAft>
        <a:defRPr sz="2800" b="1">
          <a:solidFill>
            <a:schemeClr val="tx1"/>
          </a:solidFill>
          <a:latin typeface="Arial" charset="0"/>
          <a:cs typeface="Arial" charset="0"/>
        </a:defRPr>
      </a:lvl9pPr>
    </p:titleStyle>
    <p:bodyStyle>
      <a:lvl1pPr marL="225474" indent="-225474"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55601" indent="-228588" algn="l" rtl="0" eaLnBrk="0" fontAlgn="base" hangingPunct="0">
        <a:spcBef>
          <a:spcPct val="0"/>
        </a:spcBef>
        <a:spcAft>
          <a:spcPct val="0"/>
        </a:spcAft>
        <a:buClr>
          <a:srgbClr val="B2B2B2"/>
        </a:buClr>
        <a:buChar char="•"/>
        <a:defRPr sz="2400">
          <a:solidFill>
            <a:schemeClr val="tx1"/>
          </a:solidFill>
          <a:latin typeface="+mn-lt"/>
          <a:cs typeface="+mn-cs"/>
        </a:defRPr>
      </a:lvl2pPr>
      <a:lvl3pPr marL="738943" indent="-170656"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28571" indent="-176906" algn="l" rtl="0" eaLnBrk="0" fontAlgn="base" hangingPunct="0">
        <a:spcBef>
          <a:spcPct val="25000"/>
        </a:spcBef>
        <a:spcAft>
          <a:spcPct val="0"/>
        </a:spcAft>
        <a:buClr>
          <a:schemeClr val="tx1"/>
        </a:buClr>
        <a:buFont typeface="Arial Unicode MS" pitchFamily="34" charset="-128"/>
        <a:buChar char="–"/>
        <a:defRPr sz="1600">
          <a:solidFill>
            <a:srgbClr val="000000"/>
          </a:solidFill>
          <a:latin typeface="+mn-lt"/>
          <a:cs typeface="+mn-cs"/>
        </a:defRPr>
      </a:lvl4pPr>
      <a:lvl5pPr marL="1264995" indent="-123646" algn="l" rtl="0" eaLnBrk="0" fontAlgn="base" hangingPunct="0">
        <a:spcBef>
          <a:spcPct val="25000"/>
        </a:spcBef>
        <a:spcAft>
          <a:spcPct val="0"/>
        </a:spcAft>
        <a:buClr>
          <a:schemeClr val="tx1"/>
        </a:buClr>
        <a:buChar char="•"/>
        <a:defRPr sz="1600">
          <a:solidFill>
            <a:srgbClr val="000000"/>
          </a:solidFill>
          <a:latin typeface="+mn-lt"/>
          <a:cs typeface="+mn-cs"/>
        </a:defRPr>
      </a:lvl5pPr>
      <a:lvl6pPr marL="1715878" indent="-123646" algn="l" rtl="0" fontAlgn="base">
        <a:spcBef>
          <a:spcPct val="25000"/>
        </a:spcBef>
        <a:spcAft>
          <a:spcPct val="0"/>
        </a:spcAft>
        <a:buClr>
          <a:schemeClr val="tx1"/>
        </a:buClr>
        <a:buChar char="•"/>
        <a:defRPr sz="1600">
          <a:solidFill>
            <a:srgbClr val="000000"/>
          </a:solidFill>
          <a:latin typeface="+mn-lt"/>
          <a:cs typeface="+mn-cs"/>
        </a:defRPr>
      </a:lvl6pPr>
      <a:lvl7pPr marL="2166753" indent="-123646" algn="l" rtl="0" fontAlgn="base">
        <a:spcBef>
          <a:spcPct val="25000"/>
        </a:spcBef>
        <a:spcAft>
          <a:spcPct val="0"/>
        </a:spcAft>
        <a:buClr>
          <a:schemeClr val="tx1"/>
        </a:buClr>
        <a:buChar char="•"/>
        <a:defRPr sz="1600">
          <a:solidFill>
            <a:srgbClr val="000000"/>
          </a:solidFill>
          <a:latin typeface="+mn-lt"/>
          <a:cs typeface="+mn-cs"/>
        </a:defRPr>
      </a:lvl7pPr>
      <a:lvl8pPr marL="2617631" indent="-123646" algn="l" rtl="0" fontAlgn="base">
        <a:spcBef>
          <a:spcPct val="25000"/>
        </a:spcBef>
        <a:spcAft>
          <a:spcPct val="0"/>
        </a:spcAft>
        <a:buClr>
          <a:schemeClr val="tx1"/>
        </a:buClr>
        <a:buChar char="•"/>
        <a:defRPr sz="1600">
          <a:solidFill>
            <a:srgbClr val="000000"/>
          </a:solidFill>
          <a:latin typeface="+mn-lt"/>
          <a:cs typeface="+mn-cs"/>
        </a:defRPr>
      </a:lvl8pPr>
      <a:lvl9pPr marL="3068544" indent="-123646" algn="l" rtl="0" fontAlgn="base">
        <a:spcBef>
          <a:spcPct val="2500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5273" name="Rectangle 9"/>
          <p:cNvSpPr>
            <a:spLocks noChangeArrowheads="1"/>
          </p:cNvSpPr>
          <p:nvPr/>
        </p:nvSpPr>
        <p:spPr bwMode="auto">
          <a:xfrm>
            <a:off x="0" y="0"/>
            <a:ext cx="685800" cy="685800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sz="1000" dirty="0">
              <a:solidFill>
                <a:srgbClr val="000000"/>
              </a:solidFill>
              <a:latin typeface="Arial Narrow" pitchFamily="34" charset="0"/>
              <a:cs typeface="+mn-cs"/>
            </a:endParaRPr>
          </a:p>
        </p:txBody>
      </p:sp>
      <p:sp>
        <p:nvSpPr>
          <p:cNvPr id="395271" name="Line 7"/>
          <p:cNvSpPr>
            <a:spLocks noChangeShapeType="1"/>
          </p:cNvSpPr>
          <p:nvPr/>
        </p:nvSpPr>
        <p:spPr bwMode="auto">
          <a:xfrm>
            <a:off x="588" y="512933"/>
            <a:ext cx="9140825" cy="1587"/>
          </a:xfrm>
          <a:prstGeom prst="line">
            <a:avLst/>
          </a:prstGeom>
          <a:noFill/>
          <a:ln w="28575">
            <a:solidFill>
              <a:srgbClr val="66CC33"/>
            </a:solidFill>
            <a:miter lim="800000"/>
            <a:headEnd/>
            <a:tailEnd/>
          </a:ln>
        </p:spPr>
        <p:txBody>
          <a:bodyPr lIns="90179" tIns="45093" rIns="90179" bIns="45093"/>
          <a:lstStyle/>
          <a:p>
            <a:pPr>
              <a:defRPr/>
            </a:pPr>
            <a:endParaRPr lang="en-US" sz="1000" dirty="0">
              <a:solidFill>
                <a:srgbClr val="000000"/>
              </a:solidFill>
              <a:latin typeface="Arial Narrow" pitchFamily="34" charset="0"/>
              <a:cs typeface="+mn-cs"/>
            </a:endParaRPr>
          </a:p>
        </p:txBody>
      </p:sp>
      <p:pic>
        <p:nvPicPr>
          <p:cNvPr id="6148" name="Picture 12"/>
          <p:cNvPicPr>
            <a:picLocks noChangeAspect="1" noChangeArrowheads="1"/>
          </p:cNvPicPr>
          <p:nvPr/>
        </p:nvPicPr>
        <p:blipFill>
          <a:blip r:embed="rId2" cstate="print"/>
          <a:srcRect/>
          <a:stretch>
            <a:fillRect/>
          </a:stretch>
        </p:blipFill>
        <p:spPr bwMode="auto">
          <a:xfrm>
            <a:off x="144501" y="4521200"/>
            <a:ext cx="541336" cy="1371600"/>
          </a:xfrm>
          <a:prstGeom prst="rect">
            <a:avLst/>
          </a:prstGeom>
          <a:noFill/>
          <a:ln w="9525">
            <a:noFill/>
            <a:miter lim="800000"/>
            <a:headEnd/>
            <a:tailEnd/>
          </a:ln>
        </p:spPr>
      </p:pic>
      <p:sp>
        <p:nvSpPr>
          <p:cNvPr id="6149" name="Rectangle 13"/>
          <p:cNvSpPr>
            <a:spLocks noGrp="1" noChangeArrowheads="1"/>
          </p:cNvSpPr>
          <p:nvPr>
            <p:ph type="body" idx="1"/>
          </p:nvPr>
        </p:nvSpPr>
        <p:spPr bwMode="auto">
          <a:xfrm>
            <a:off x="1022747" y="928689"/>
            <a:ext cx="7769225" cy="4851400"/>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14"/>
          <p:cNvSpPr>
            <a:spLocks noGrp="1" noChangeArrowheads="1"/>
          </p:cNvSpPr>
          <p:nvPr>
            <p:ph type="title"/>
          </p:nvPr>
        </p:nvSpPr>
        <p:spPr bwMode="auto">
          <a:xfrm>
            <a:off x="1022747"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0900" algn="r" rtl="0" fontAlgn="base">
        <a:spcBef>
          <a:spcPct val="0"/>
        </a:spcBef>
        <a:spcAft>
          <a:spcPct val="0"/>
        </a:spcAft>
        <a:defRPr sz="2800" b="1">
          <a:solidFill>
            <a:schemeClr val="tx1"/>
          </a:solidFill>
          <a:latin typeface="Arial" charset="0"/>
          <a:cs typeface="Arial" charset="0"/>
        </a:defRPr>
      </a:lvl6pPr>
      <a:lvl7pPr marL="901794" algn="r" rtl="0" fontAlgn="base">
        <a:spcBef>
          <a:spcPct val="0"/>
        </a:spcBef>
        <a:spcAft>
          <a:spcPct val="0"/>
        </a:spcAft>
        <a:defRPr sz="2800" b="1">
          <a:solidFill>
            <a:schemeClr val="tx1"/>
          </a:solidFill>
          <a:latin typeface="Arial" charset="0"/>
          <a:cs typeface="Arial" charset="0"/>
        </a:defRPr>
      </a:lvl7pPr>
      <a:lvl8pPr marL="1352666" algn="r" rtl="0" fontAlgn="base">
        <a:spcBef>
          <a:spcPct val="0"/>
        </a:spcBef>
        <a:spcAft>
          <a:spcPct val="0"/>
        </a:spcAft>
        <a:defRPr sz="2800" b="1">
          <a:solidFill>
            <a:schemeClr val="tx1"/>
          </a:solidFill>
          <a:latin typeface="Arial" charset="0"/>
          <a:cs typeface="Arial" charset="0"/>
        </a:defRPr>
      </a:lvl8pPr>
      <a:lvl9pPr marL="1803537" algn="r" rtl="0" fontAlgn="base">
        <a:spcBef>
          <a:spcPct val="0"/>
        </a:spcBef>
        <a:spcAft>
          <a:spcPct val="0"/>
        </a:spcAft>
        <a:defRPr sz="2800" b="1">
          <a:solidFill>
            <a:schemeClr val="tx1"/>
          </a:solidFill>
          <a:latin typeface="Arial" charset="0"/>
          <a:cs typeface="Arial" charset="0"/>
        </a:defRPr>
      </a:lvl9pPr>
    </p:titleStyle>
    <p:bodyStyle>
      <a:lvl1pPr marL="225474" indent="-225474"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55601" indent="-228588" algn="l" rtl="0" eaLnBrk="0" fontAlgn="base" hangingPunct="0">
        <a:spcBef>
          <a:spcPct val="0"/>
        </a:spcBef>
        <a:spcAft>
          <a:spcPct val="0"/>
        </a:spcAft>
        <a:buClr>
          <a:srgbClr val="B2B2B2"/>
        </a:buClr>
        <a:buChar char="•"/>
        <a:defRPr sz="2400">
          <a:solidFill>
            <a:schemeClr val="tx1"/>
          </a:solidFill>
          <a:latin typeface="+mn-lt"/>
          <a:cs typeface="+mn-cs"/>
        </a:defRPr>
      </a:lvl2pPr>
      <a:lvl3pPr marL="738943" indent="-170656"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28571" indent="-176906" algn="l" rtl="0" eaLnBrk="0" fontAlgn="base" hangingPunct="0">
        <a:spcBef>
          <a:spcPct val="25000"/>
        </a:spcBef>
        <a:spcAft>
          <a:spcPct val="0"/>
        </a:spcAft>
        <a:buClr>
          <a:schemeClr val="tx1"/>
        </a:buClr>
        <a:buFont typeface="Arial Unicode MS" pitchFamily="34" charset="-128"/>
        <a:buChar char="–"/>
        <a:defRPr sz="1600">
          <a:solidFill>
            <a:srgbClr val="000000"/>
          </a:solidFill>
          <a:latin typeface="+mn-lt"/>
          <a:cs typeface="+mn-cs"/>
        </a:defRPr>
      </a:lvl4pPr>
      <a:lvl5pPr marL="1264995" indent="-123646" algn="l" rtl="0" eaLnBrk="0" fontAlgn="base" hangingPunct="0">
        <a:spcBef>
          <a:spcPct val="25000"/>
        </a:spcBef>
        <a:spcAft>
          <a:spcPct val="0"/>
        </a:spcAft>
        <a:buClr>
          <a:schemeClr val="tx1"/>
        </a:buClr>
        <a:buChar char="•"/>
        <a:defRPr sz="1600">
          <a:solidFill>
            <a:srgbClr val="000000"/>
          </a:solidFill>
          <a:latin typeface="+mn-lt"/>
          <a:cs typeface="+mn-cs"/>
        </a:defRPr>
      </a:lvl5pPr>
      <a:lvl6pPr marL="1715878" indent="-123646" algn="l" rtl="0" fontAlgn="base">
        <a:spcBef>
          <a:spcPct val="25000"/>
        </a:spcBef>
        <a:spcAft>
          <a:spcPct val="0"/>
        </a:spcAft>
        <a:buClr>
          <a:schemeClr val="tx1"/>
        </a:buClr>
        <a:buChar char="•"/>
        <a:defRPr sz="1600">
          <a:solidFill>
            <a:srgbClr val="000000"/>
          </a:solidFill>
          <a:latin typeface="+mn-lt"/>
          <a:cs typeface="+mn-cs"/>
        </a:defRPr>
      </a:lvl6pPr>
      <a:lvl7pPr marL="2166753" indent="-123646" algn="l" rtl="0" fontAlgn="base">
        <a:spcBef>
          <a:spcPct val="25000"/>
        </a:spcBef>
        <a:spcAft>
          <a:spcPct val="0"/>
        </a:spcAft>
        <a:buClr>
          <a:schemeClr val="tx1"/>
        </a:buClr>
        <a:buChar char="•"/>
        <a:defRPr sz="1600">
          <a:solidFill>
            <a:srgbClr val="000000"/>
          </a:solidFill>
          <a:latin typeface="+mn-lt"/>
          <a:cs typeface="+mn-cs"/>
        </a:defRPr>
      </a:lvl7pPr>
      <a:lvl8pPr marL="2617631" indent="-123646" algn="l" rtl="0" fontAlgn="base">
        <a:spcBef>
          <a:spcPct val="25000"/>
        </a:spcBef>
        <a:spcAft>
          <a:spcPct val="0"/>
        </a:spcAft>
        <a:buClr>
          <a:schemeClr val="tx1"/>
        </a:buClr>
        <a:buChar char="•"/>
        <a:defRPr sz="1600">
          <a:solidFill>
            <a:srgbClr val="000000"/>
          </a:solidFill>
          <a:latin typeface="+mn-lt"/>
          <a:cs typeface="+mn-cs"/>
        </a:defRPr>
      </a:lvl8pPr>
      <a:lvl9pPr marL="3068544" indent="-123646" algn="l" rtl="0" fontAlgn="base">
        <a:spcBef>
          <a:spcPct val="2500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5273" name="Rectangle 9"/>
          <p:cNvSpPr>
            <a:spLocks noChangeArrowheads="1"/>
          </p:cNvSpPr>
          <p:nvPr/>
        </p:nvSpPr>
        <p:spPr bwMode="auto">
          <a:xfrm>
            <a:off x="0" y="0"/>
            <a:ext cx="685800" cy="6858000"/>
          </a:xfrm>
          <a:prstGeom prst="rect">
            <a:avLst/>
          </a:prstGeom>
          <a:solidFill>
            <a:schemeClr val="tx1"/>
          </a:solidFill>
          <a:ln w="9525">
            <a:noFill/>
            <a:miter lim="800000"/>
            <a:headEnd/>
            <a:tailEnd/>
          </a:ln>
          <a:effectLst/>
        </p:spPr>
        <p:txBody>
          <a:bodyPr wrap="none" lIns="90179" tIns="45093" rIns="90179" bIns="45093" anchor="ctr"/>
          <a:lstStyle/>
          <a:p>
            <a:pPr>
              <a:defRPr/>
            </a:pPr>
            <a:endParaRPr lang="en-US" sz="1000" dirty="0">
              <a:solidFill>
                <a:srgbClr val="000000"/>
              </a:solidFill>
              <a:latin typeface="Arial Narrow" pitchFamily="34" charset="0"/>
              <a:cs typeface="+mn-cs"/>
            </a:endParaRPr>
          </a:p>
        </p:txBody>
      </p:sp>
      <p:sp>
        <p:nvSpPr>
          <p:cNvPr id="395271" name="Line 7"/>
          <p:cNvSpPr>
            <a:spLocks noChangeShapeType="1"/>
          </p:cNvSpPr>
          <p:nvPr/>
        </p:nvSpPr>
        <p:spPr bwMode="auto">
          <a:xfrm>
            <a:off x="588" y="512933"/>
            <a:ext cx="9140825" cy="1587"/>
          </a:xfrm>
          <a:prstGeom prst="line">
            <a:avLst/>
          </a:prstGeom>
          <a:noFill/>
          <a:ln w="28575">
            <a:solidFill>
              <a:srgbClr val="66CC33"/>
            </a:solidFill>
            <a:miter lim="800000"/>
            <a:headEnd/>
            <a:tailEnd/>
          </a:ln>
        </p:spPr>
        <p:txBody>
          <a:bodyPr lIns="90179" tIns="45093" rIns="90179" bIns="45093"/>
          <a:lstStyle/>
          <a:p>
            <a:pPr>
              <a:defRPr/>
            </a:pPr>
            <a:endParaRPr lang="en-US" sz="1000" dirty="0">
              <a:solidFill>
                <a:srgbClr val="000000"/>
              </a:solidFill>
              <a:latin typeface="Arial Narrow" pitchFamily="34" charset="0"/>
              <a:cs typeface="+mn-cs"/>
            </a:endParaRPr>
          </a:p>
        </p:txBody>
      </p:sp>
      <p:pic>
        <p:nvPicPr>
          <p:cNvPr id="7172" name="Picture 12"/>
          <p:cNvPicPr>
            <a:picLocks noChangeAspect="1" noChangeArrowheads="1"/>
          </p:cNvPicPr>
          <p:nvPr/>
        </p:nvPicPr>
        <p:blipFill>
          <a:blip r:embed="rId2" cstate="print"/>
          <a:srcRect/>
          <a:stretch>
            <a:fillRect/>
          </a:stretch>
        </p:blipFill>
        <p:spPr bwMode="auto">
          <a:xfrm>
            <a:off x="144501" y="4521200"/>
            <a:ext cx="541336" cy="1371600"/>
          </a:xfrm>
          <a:prstGeom prst="rect">
            <a:avLst/>
          </a:prstGeom>
          <a:noFill/>
          <a:ln w="9525">
            <a:noFill/>
            <a:miter lim="800000"/>
            <a:headEnd/>
            <a:tailEnd/>
          </a:ln>
        </p:spPr>
      </p:pic>
      <p:sp>
        <p:nvSpPr>
          <p:cNvPr id="7173" name="Rectangle 13"/>
          <p:cNvSpPr>
            <a:spLocks noGrp="1" noChangeArrowheads="1"/>
          </p:cNvSpPr>
          <p:nvPr>
            <p:ph type="body" idx="1"/>
          </p:nvPr>
        </p:nvSpPr>
        <p:spPr bwMode="auto">
          <a:xfrm>
            <a:off x="1022747" y="928689"/>
            <a:ext cx="7769225" cy="4851400"/>
          </a:xfrm>
          <a:prstGeom prst="rect">
            <a:avLst/>
          </a:prstGeom>
          <a:noFill/>
          <a:ln w="9525">
            <a:noFill/>
            <a:miter lim="800000"/>
            <a:headEnd/>
            <a:tailEnd/>
          </a:ln>
        </p:spPr>
        <p:txBody>
          <a:bodyPr vert="horz" wrap="square" lIns="90179" tIns="45093" rIns="90179" bIns="450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14"/>
          <p:cNvSpPr>
            <a:spLocks noGrp="1" noChangeArrowheads="1"/>
          </p:cNvSpPr>
          <p:nvPr>
            <p:ph type="title"/>
          </p:nvPr>
        </p:nvSpPr>
        <p:spPr bwMode="auto">
          <a:xfrm>
            <a:off x="1022747"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Tree>
  </p:cSld>
  <p:clrMap bg1="lt1" tx1="dk1" bg2="lt2" tx2="dk2" accent1="accent1" accent2="accent2" accent3="accent3" accent4="accent4" accent5="accent5" accent6="accent6" hlink="hlink" folHlink="folHlink"/>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0900" algn="r" rtl="0" fontAlgn="base">
        <a:spcBef>
          <a:spcPct val="0"/>
        </a:spcBef>
        <a:spcAft>
          <a:spcPct val="0"/>
        </a:spcAft>
        <a:defRPr sz="2800" b="1">
          <a:solidFill>
            <a:schemeClr val="tx1"/>
          </a:solidFill>
          <a:latin typeface="Arial" charset="0"/>
          <a:cs typeface="Arial" charset="0"/>
        </a:defRPr>
      </a:lvl6pPr>
      <a:lvl7pPr marL="901794" algn="r" rtl="0" fontAlgn="base">
        <a:spcBef>
          <a:spcPct val="0"/>
        </a:spcBef>
        <a:spcAft>
          <a:spcPct val="0"/>
        </a:spcAft>
        <a:defRPr sz="2800" b="1">
          <a:solidFill>
            <a:schemeClr val="tx1"/>
          </a:solidFill>
          <a:latin typeface="Arial" charset="0"/>
          <a:cs typeface="Arial" charset="0"/>
        </a:defRPr>
      </a:lvl7pPr>
      <a:lvl8pPr marL="1352666" algn="r" rtl="0" fontAlgn="base">
        <a:spcBef>
          <a:spcPct val="0"/>
        </a:spcBef>
        <a:spcAft>
          <a:spcPct val="0"/>
        </a:spcAft>
        <a:defRPr sz="2800" b="1">
          <a:solidFill>
            <a:schemeClr val="tx1"/>
          </a:solidFill>
          <a:latin typeface="Arial" charset="0"/>
          <a:cs typeface="Arial" charset="0"/>
        </a:defRPr>
      </a:lvl8pPr>
      <a:lvl9pPr marL="1803537" algn="r" rtl="0" fontAlgn="base">
        <a:spcBef>
          <a:spcPct val="0"/>
        </a:spcBef>
        <a:spcAft>
          <a:spcPct val="0"/>
        </a:spcAft>
        <a:defRPr sz="2800" b="1">
          <a:solidFill>
            <a:schemeClr val="tx1"/>
          </a:solidFill>
          <a:latin typeface="Arial" charset="0"/>
          <a:cs typeface="Arial" charset="0"/>
        </a:defRPr>
      </a:lvl9pPr>
    </p:titleStyle>
    <p:bodyStyle>
      <a:lvl1pPr marL="225474" indent="-225474"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55601" indent="-228588" algn="l" rtl="0" eaLnBrk="0" fontAlgn="base" hangingPunct="0">
        <a:spcBef>
          <a:spcPct val="0"/>
        </a:spcBef>
        <a:spcAft>
          <a:spcPct val="0"/>
        </a:spcAft>
        <a:buClr>
          <a:srgbClr val="B2B2B2"/>
        </a:buClr>
        <a:buChar char="•"/>
        <a:defRPr sz="2400">
          <a:solidFill>
            <a:schemeClr val="tx1"/>
          </a:solidFill>
          <a:latin typeface="+mn-lt"/>
          <a:cs typeface="+mn-cs"/>
        </a:defRPr>
      </a:lvl2pPr>
      <a:lvl3pPr marL="738943" indent="-170656"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28571" indent="-176906" algn="l" rtl="0" eaLnBrk="0" fontAlgn="base" hangingPunct="0">
        <a:spcBef>
          <a:spcPct val="25000"/>
        </a:spcBef>
        <a:spcAft>
          <a:spcPct val="0"/>
        </a:spcAft>
        <a:buClr>
          <a:schemeClr val="tx1"/>
        </a:buClr>
        <a:buFont typeface="Arial Unicode MS" pitchFamily="34" charset="-128"/>
        <a:buChar char="–"/>
        <a:defRPr sz="1600">
          <a:solidFill>
            <a:srgbClr val="000000"/>
          </a:solidFill>
          <a:latin typeface="+mn-lt"/>
          <a:cs typeface="+mn-cs"/>
        </a:defRPr>
      </a:lvl4pPr>
      <a:lvl5pPr marL="1264995" indent="-123646" algn="l" rtl="0" eaLnBrk="0" fontAlgn="base" hangingPunct="0">
        <a:spcBef>
          <a:spcPct val="25000"/>
        </a:spcBef>
        <a:spcAft>
          <a:spcPct val="0"/>
        </a:spcAft>
        <a:buClr>
          <a:schemeClr val="tx1"/>
        </a:buClr>
        <a:buChar char="•"/>
        <a:defRPr sz="1600">
          <a:solidFill>
            <a:srgbClr val="000000"/>
          </a:solidFill>
          <a:latin typeface="+mn-lt"/>
          <a:cs typeface="+mn-cs"/>
        </a:defRPr>
      </a:lvl5pPr>
      <a:lvl6pPr marL="1715878" indent="-123646" algn="l" rtl="0" fontAlgn="base">
        <a:spcBef>
          <a:spcPct val="25000"/>
        </a:spcBef>
        <a:spcAft>
          <a:spcPct val="0"/>
        </a:spcAft>
        <a:buClr>
          <a:schemeClr val="tx1"/>
        </a:buClr>
        <a:buChar char="•"/>
        <a:defRPr sz="1600">
          <a:solidFill>
            <a:srgbClr val="000000"/>
          </a:solidFill>
          <a:latin typeface="+mn-lt"/>
          <a:cs typeface="+mn-cs"/>
        </a:defRPr>
      </a:lvl6pPr>
      <a:lvl7pPr marL="2166753" indent="-123646" algn="l" rtl="0" fontAlgn="base">
        <a:spcBef>
          <a:spcPct val="25000"/>
        </a:spcBef>
        <a:spcAft>
          <a:spcPct val="0"/>
        </a:spcAft>
        <a:buClr>
          <a:schemeClr val="tx1"/>
        </a:buClr>
        <a:buChar char="•"/>
        <a:defRPr sz="1600">
          <a:solidFill>
            <a:srgbClr val="000000"/>
          </a:solidFill>
          <a:latin typeface="+mn-lt"/>
          <a:cs typeface="+mn-cs"/>
        </a:defRPr>
      </a:lvl7pPr>
      <a:lvl8pPr marL="2617631" indent="-123646" algn="l" rtl="0" fontAlgn="base">
        <a:spcBef>
          <a:spcPct val="25000"/>
        </a:spcBef>
        <a:spcAft>
          <a:spcPct val="0"/>
        </a:spcAft>
        <a:buClr>
          <a:schemeClr val="tx1"/>
        </a:buClr>
        <a:buChar char="•"/>
        <a:defRPr sz="1600">
          <a:solidFill>
            <a:srgbClr val="000000"/>
          </a:solidFill>
          <a:latin typeface="+mn-lt"/>
          <a:cs typeface="+mn-cs"/>
        </a:defRPr>
      </a:lvl8pPr>
      <a:lvl9pPr marL="3068544" indent="-123646" algn="l" rtl="0" fontAlgn="base">
        <a:spcBef>
          <a:spcPct val="2500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179" tIns="45093" rIns="90179" bIns="450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588"/>
            <a:ext cx="8229600" cy="4525963"/>
          </a:xfrm>
          <a:prstGeom prst="rect">
            <a:avLst/>
          </a:prstGeom>
        </p:spPr>
        <p:txBody>
          <a:bodyPr vert="horz" lIns="90179" tIns="45093" rIns="90179" bIns="450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75"/>
            <a:ext cx="2133600" cy="365125"/>
          </a:xfrm>
          <a:prstGeom prst="rect">
            <a:avLst/>
          </a:prstGeom>
        </p:spPr>
        <p:txBody>
          <a:bodyPr vert="horz" lIns="90179" tIns="45093" rIns="90179" bIns="45093" rtlCol="0" anchor="ctr"/>
          <a:lstStyle>
            <a:lvl1pPr algn="l">
              <a:defRPr sz="1200">
                <a:solidFill>
                  <a:schemeClr val="tx1">
                    <a:tint val="75000"/>
                  </a:schemeClr>
                </a:solidFill>
              </a:defRPr>
            </a:lvl1pPr>
          </a:lstStyle>
          <a:p>
            <a:pPr fontAlgn="auto">
              <a:spcBef>
                <a:spcPts val="0"/>
              </a:spcBef>
              <a:spcAft>
                <a:spcPts val="0"/>
              </a:spcAft>
            </a:pPr>
            <a:fld id="{DBDAA627-E1C5-47A5-9B36-98AB38044FE4}" type="datetimeFigureOut">
              <a:rPr lang="en-US" smtClean="0">
                <a:solidFill>
                  <a:prstClr val="black">
                    <a:tint val="75000"/>
                  </a:prstClr>
                </a:solidFill>
                <a:latin typeface="Calibri"/>
                <a:cs typeface="+mn-cs"/>
              </a:rPr>
              <a:pPr fontAlgn="auto">
                <a:spcBef>
                  <a:spcPts val="0"/>
                </a:spcBef>
                <a:spcAft>
                  <a:spcPts val="0"/>
                </a:spcAft>
              </a:pPr>
              <a:t>8/17/2015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875"/>
            <a:ext cx="2895600" cy="365125"/>
          </a:xfrm>
          <a:prstGeom prst="rect">
            <a:avLst/>
          </a:prstGeom>
        </p:spPr>
        <p:txBody>
          <a:bodyPr vert="horz" lIns="90179" tIns="45093" rIns="90179" bIns="45093"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875"/>
            <a:ext cx="2133600" cy="365125"/>
          </a:xfrm>
          <a:prstGeom prst="rect">
            <a:avLst/>
          </a:prstGeom>
        </p:spPr>
        <p:txBody>
          <a:bodyPr vert="horz" lIns="90179" tIns="45093" rIns="90179" bIns="45093" rtlCol="0" anchor="ctr"/>
          <a:lstStyle>
            <a:lvl1pPr algn="r">
              <a:defRPr sz="1200">
                <a:solidFill>
                  <a:schemeClr val="tx1">
                    <a:tint val="75000"/>
                  </a:schemeClr>
                </a:solidFill>
              </a:defRPr>
            </a:lvl1pPr>
          </a:lstStyle>
          <a:p>
            <a:pPr fontAlgn="auto">
              <a:spcBef>
                <a:spcPts val="0"/>
              </a:spcBef>
              <a:spcAft>
                <a:spcPts val="0"/>
              </a:spcAft>
            </a:pPr>
            <a:fld id="{7D15D68E-CF8C-405A-BA0B-C33DCD561273}"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470" r:id="rId1"/>
  </p:sldLayoutIdLst>
  <p:txStyles>
    <p:titleStyle>
      <a:lvl1pPr algn="ctr" defTabSz="901794" rtl="0" eaLnBrk="1" latinLnBrk="0" hangingPunct="1">
        <a:spcBef>
          <a:spcPct val="0"/>
        </a:spcBef>
        <a:buNone/>
        <a:defRPr sz="4400" kern="1200">
          <a:solidFill>
            <a:schemeClr val="tx1"/>
          </a:solidFill>
          <a:latin typeface="+mj-lt"/>
          <a:ea typeface="+mj-ea"/>
          <a:cs typeface="+mj-cs"/>
        </a:defRPr>
      </a:lvl1pPr>
    </p:titleStyle>
    <p:bodyStyle>
      <a:lvl1pPr marL="338169" indent="-338169" algn="l" defTabSz="90179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2678" indent="-281810" algn="l" defTabSz="90179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27234" indent="-225474" algn="l" defTabSz="90179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78107"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28986"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79856"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0766"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1639"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2522" indent="-225474" algn="l" defTabSz="9017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1794" rtl="0" eaLnBrk="1" latinLnBrk="0" hangingPunct="1">
        <a:defRPr sz="1800" kern="1200">
          <a:solidFill>
            <a:schemeClr val="tx1"/>
          </a:solidFill>
          <a:latin typeface="+mn-lt"/>
          <a:ea typeface="+mn-ea"/>
          <a:cs typeface="+mn-cs"/>
        </a:defRPr>
      </a:lvl1pPr>
      <a:lvl2pPr marL="450900" algn="l" defTabSz="901794" rtl="0" eaLnBrk="1" latinLnBrk="0" hangingPunct="1">
        <a:defRPr sz="1800" kern="1200">
          <a:solidFill>
            <a:schemeClr val="tx1"/>
          </a:solidFill>
          <a:latin typeface="+mn-lt"/>
          <a:ea typeface="+mn-ea"/>
          <a:cs typeface="+mn-cs"/>
        </a:defRPr>
      </a:lvl2pPr>
      <a:lvl3pPr marL="901794" algn="l" defTabSz="901794" rtl="0" eaLnBrk="1" latinLnBrk="0" hangingPunct="1">
        <a:defRPr sz="1800" kern="1200">
          <a:solidFill>
            <a:schemeClr val="tx1"/>
          </a:solidFill>
          <a:latin typeface="+mn-lt"/>
          <a:ea typeface="+mn-ea"/>
          <a:cs typeface="+mn-cs"/>
        </a:defRPr>
      </a:lvl3pPr>
      <a:lvl4pPr marL="1352666" algn="l" defTabSz="901794" rtl="0" eaLnBrk="1" latinLnBrk="0" hangingPunct="1">
        <a:defRPr sz="1800" kern="1200">
          <a:solidFill>
            <a:schemeClr val="tx1"/>
          </a:solidFill>
          <a:latin typeface="+mn-lt"/>
          <a:ea typeface="+mn-ea"/>
          <a:cs typeface="+mn-cs"/>
        </a:defRPr>
      </a:lvl4pPr>
      <a:lvl5pPr marL="1803537" algn="l" defTabSz="901794" rtl="0" eaLnBrk="1" latinLnBrk="0" hangingPunct="1">
        <a:defRPr sz="1800" kern="1200">
          <a:solidFill>
            <a:schemeClr val="tx1"/>
          </a:solidFill>
          <a:latin typeface="+mn-lt"/>
          <a:ea typeface="+mn-ea"/>
          <a:cs typeface="+mn-cs"/>
        </a:defRPr>
      </a:lvl5pPr>
      <a:lvl6pPr marL="2254428" algn="l" defTabSz="901794" rtl="0" eaLnBrk="1" latinLnBrk="0" hangingPunct="1">
        <a:defRPr sz="1800" kern="1200">
          <a:solidFill>
            <a:schemeClr val="tx1"/>
          </a:solidFill>
          <a:latin typeface="+mn-lt"/>
          <a:ea typeface="+mn-ea"/>
          <a:cs typeface="+mn-cs"/>
        </a:defRPr>
      </a:lvl6pPr>
      <a:lvl7pPr marL="2705311" algn="l" defTabSz="901794" rtl="0" eaLnBrk="1" latinLnBrk="0" hangingPunct="1">
        <a:defRPr sz="1800" kern="1200">
          <a:solidFill>
            <a:schemeClr val="tx1"/>
          </a:solidFill>
          <a:latin typeface="+mn-lt"/>
          <a:ea typeface="+mn-ea"/>
          <a:cs typeface="+mn-cs"/>
        </a:defRPr>
      </a:lvl7pPr>
      <a:lvl8pPr marL="3156188" algn="l" defTabSz="901794" rtl="0" eaLnBrk="1" latinLnBrk="0" hangingPunct="1">
        <a:defRPr sz="1800" kern="1200">
          <a:solidFill>
            <a:schemeClr val="tx1"/>
          </a:solidFill>
          <a:latin typeface="+mn-lt"/>
          <a:ea typeface="+mn-ea"/>
          <a:cs typeface="+mn-cs"/>
        </a:defRPr>
      </a:lvl8pPr>
      <a:lvl9pPr marL="3607065" algn="l" defTabSz="90179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380" tIns="45194" rIns="90380" bIns="451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341"/>
            <a:ext cx="8229600" cy="4525963"/>
          </a:xfrm>
          <a:prstGeom prst="rect">
            <a:avLst/>
          </a:prstGeom>
        </p:spPr>
        <p:txBody>
          <a:bodyPr vert="horz" lIns="90380" tIns="45194" rIns="90380" bIns="451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0380" tIns="45194" rIns="90380" bIns="45194" rtlCol="0" anchor="ctr"/>
          <a:lstStyle>
            <a:lvl1pPr algn="l">
              <a:defRPr sz="1200">
                <a:solidFill>
                  <a:schemeClr val="tx1">
                    <a:tint val="75000"/>
                  </a:schemeClr>
                </a:solidFill>
              </a:defRPr>
            </a:lvl1pPr>
          </a:lstStyle>
          <a:p>
            <a:pPr fontAlgn="auto">
              <a:spcBef>
                <a:spcPts val="0"/>
              </a:spcBef>
              <a:spcAft>
                <a:spcPts val="0"/>
              </a:spcAft>
            </a:pPr>
            <a:fld id="{AA781FFD-CF86-42D9-A97F-A41D44F17BD7}" type="datetimeFigureOut">
              <a:rPr lang="en-US" smtClean="0">
                <a:solidFill>
                  <a:prstClr val="black">
                    <a:tint val="75000"/>
                  </a:prstClr>
                </a:solidFill>
                <a:latin typeface="Calibri"/>
                <a:cs typeface="+mn-cs"/>
              </a:rPr>
              <a:pPr fontAlgn="auto">
                <a:spcBef>
                  <a:spcPts val="0"/>
                </a:spcBef>
                <a:spcAft>
                  <a:spcPts val="0"/>
                </a:spcAft>
              </a:pPr>
              <a:t>8/17/2015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0380" tIns="45194" rIns="90380" bIns="45194"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0380" tIns="45194" rIns="90380" bIns="45194" rtlCol="0" anchor="ctr"/>
          <a:lstStyle>
            <a:lvl1pPr algn="r">
              <a:defRPr sz="1200">
                <a:solidFill>
                  <a:schemeClr val="tx1">
                    <a:tint val="75000"/>
                  </a:schemeClr>
                </a:solidFill>
              </a:defRPr>
            </a:lvl1pPr>
          </a:lstStyle>
          <a:p>
            <a:pPr fontAlgn="auto">
              <a:spcBef>
                <a:spcPts val="0"/>
              </a:spcBef>
              <a:spcAft>
                <a:spcPts val="0"/>
              </a:spcAft>
            </a:pPr>
            <a:fld id="{7F3C4487-09E0-40DB-8559-2C57DB9D8FEF}"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731" r:id="rId1"/>
  </p:sldLayoutIdLst>
  <p:txStyles>
    <p:titleStyle>
      <a:lvl1pPr algn="ctr" defTabSz="903789" rtl="0" eaLnBrk="1" latinLnBrk="0" hangingPunct="1">
        <a:spcBef>
          <a:spcPct val="0"/>
        </a:spcBef>
        <a:buNone/>
        <a:defRPr sz="4400" kern="1200">
          <a:solidFill>
            <a:schemeClr val="tx1"/>
          </a:solidFill>
          <a:latin typeface="+mj-lt"/>
          <a:ea typeface="+mj-ea"/>
          <a:cs typeface="+mj-cs"/>
        </a:defRPr>
      </a:lvl1pPr>
    </p:titleStyle>
    <p:bodyStyle>
      <a:lvl1pPr marL="338925" indent="-338925" algn="l" defTabSz="90378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4310" indent="-282437" algn="l" defTabSz="90378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29743" indent="-225981" algn="l" defTabSz="90378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1613" indent="-225981" algn="l" defTabSz="90378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33502" indent="-225981" algn="l" defTabSz="90378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85373" indent="-225981" algn="l" defTabSz="9037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283" indent="-225981" algn="l" defTabSz="9037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155" indent="-225981" algn="l" defTabSz="9037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040" indent="-225981" algn="l" defTabSz="9037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3789" rtl="0" eaLnBrk="1" latinLnBrk="0" hangingPunct="1">
        <a:defRPr sz="1800" kern="1200">
          <a:solidFill>
            <a:schemeClr val="tx1"/>
          </a:solidFill>
          <a:latin typeface="+mn-lt"/>
          <a:ea typeface="+mn-ea"/>
          <a:cs typeface="+mn-cs"/>
        </a:defRPr>
      </a:lvl1pPr>
      <a:lvl2pPr marL="451897" algn="l" defTabSz="903789" rtl="0" eaLnBrk="1" latinLnBrk="0" hangingPunct="1">
        <a:defRPr sz="1800" kern="1200">
          <a:solidFill>
            <a:schemeClr val="tx1"/>
          </a:solidFill>
          <a:latin typeface="+mn-lt"/>
          <a:ea typeface="+mn-ea"/>
          <a:cs typeface="+mn-cs"/>
        </a:defRPr>
      </a:lvl2pPr>
      <a:lvl3pPr marL="903789" algn="l" defTabSz="903789" rtl="0" eaLnBrk="1" latinLnBrk="0" hangingPunct="1">
        <a:defRPr sz="1800" kern="1200">
          <a:solidFill>
            <a:schemeClr val="tx1"/>
          </a:solidFill>
          <a:latin typeface="+mn-lt"/>
          <a:ea typeface="+mn-ea"/>
          <a:cs typeface="+mn-cs"/>
        </a:defRPr>
      </a:lvl3pPr>
      <a:lvl4pPr marL="1355664" algn="l" defTabSz="903789" rtl="0" eaLnBrk="1" latinLnBrk="0" hangingPunct="1">
        <a:defRPr sz="1800" kern="1200">
          <a:solidFill>
            <a:schemeClr val="tx1"/>
          </a:solidFill>
          <a:latin typeface="+mn-lt"/>
          <a:ea typeface="+mn-ea"/>
          <a:cs typeface="+mn-cs"/>
        </a:defRPr>
      </a:lvl4pPr>
      <a:lvl5pPr marL="1807555" algn="l" defTabSz="903789" rtl="0" eaLnBrk="1" latinLnBrk="0" hangingPunct="1">
        <a:defRPr sz="1800" kern="1200">
          <a:solidFill>
            <a:schemeClr val="tx1"/>
          </a:solidFill>
          <a:latin typeface="+mn-lt"/>
          <a:ea typeface="+mn-ea"/>
          <a:cs typeface="+mn-cs"/>
        </a:defRPr>
      </a:lvl5pPr>
      <a:lvl6pPr marL="2259446" algn="l" defTabSz="903789" rtl="0" eaLnBrk="1" latinLnBrk="0" hangingPunct="1">
        <a:defRPr sz="1800" kern="1200">
          <a:solidFill>
            <a:schemeClr val="tx1"/>
          </a:solidFill>
          <a:latin typeface="+mn-lt"/>
          <a:ea typeface="+mn-ea"/>
          <a:cs typeface="+mn-cs"/>
        </a:defRPr>
      </a:lvl6pPr>
      <a:lvl7pPr marL="2711320" algn="l" defTabSz="903789" rtl="0" eaLnBrk="1" latinLnBrk="0" hangingPunct="1">
        <a:defRPr sz="1800" kern="1200">
          <a:solidFill>
            <a:schemeClr val="tx1"/>
          </a:solidFill>
          <a:latin typeface="+mn-lt"/>
          <a:ea typeface="+mn-ea"/>
          <a:cs typeface="+mn-cs"/>
        </a:defRPr>
      </a:lvl7pPr>
      <a:lvl8pPr marL="3163212" algn="l" defTabSz="903789" rtl="0" eaLnBrk="1" latinLnBrk="0" hangingPunct="1">
        <a:defRPr sz="1800" kern="1200">
          <a:solidFill>
            <a:schemeClr val="tx1"/>
          </a:solidFill>
          <a:latin typeface="+mn-lt"/>
          <a:ea typeface="+mn-ea"/>
          <a:cs typeface="+mn-cs"/>
        </a:defRPr>
      </a:lvl8pPr>
      <a:lvl9pPr marL="3615101" algn="l" defTabSz="9037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tiff"/></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tif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257520" y="1295749"/>
            <a:ext cx="6262630" cy="3581253"/>
          </a:xfrm>
          <a:prstGeom prst="rect">
            <a:avLst/>
          </a:prstGeom>
          <a:noFill/>
          <a:ln w="9525">
            <a:noFill/>
            <a:miter lim="800000"/>
            <a:headEnd/>
            <a:tailEnd/>
          </a:ln>
        </p:spPr>
        <p:txBody>
          <a:bodyPr wrap="none" lIns="90179" tIns="45093" rIns="90179" bIns="45093">
            <a:spAutoFit/>
          </a:bodyPr>
          <a:lstStyle/>
          <a:p>
            <a:pPr algn="ctr">
              <a:lnSpc>
                <a:spcPct val="120000"/>
              </a:lnSpc>
              <a:defRPr/>
            </a:pPr>
            <a:r>
              <a:rPr lang="en-US" sz="5400" b="1" dirty="0">
                <a:effectLst>
                  <a:outerShdw blurRad="38100" dist="38100" dir="2700000" algn="tl">
                    <a:srgbClr val="000000">
                      <a:alpha val="43137"/>
                    </a:srgbClr>
                  </a:outerShdw>
                </a:effectLst>
                <a:latin typeface="Calibri" pitchFamily="34" charset="0"/>
              </a:rPr>
              <a:t>Welcome </a:t>
            </a:r>
          </a:p>
          <a:p>
            <a:pPr algn="ctr">
              <a:lnSpc>
                <a:spcPct val="150000"/>
              </a:lnSpc>
              <a:defRPr/>
            </a:pPr>
            <a:r>
              <a:rPr lang="en-US" sz="5400" b="1" dirty="0">
                <a:effectLst>
                  <a:outerShdw blurRad="38100" dist="38100" dir="2700000" algn="tl">
                    <a:srgbClr val="000000">
                      <a:alpha val="43137"/>
                    </a:srgbClr>
                  </a:outerShdw>
                </a:effectLst>
                <a:latin typeface="Calibri" pitchFamily="34" charset="0"/>
              </a:rPr>
              <a:t>to </a:t>
            </a:r>
          </a:p>
          <a:p>
            <a:pPr algn="ctr">
              <a:lnSpc>
                <a:spcPct val="150000"/>
              </a:lnSpc>
              <a:defRPr/>
            </a:pPr>
            <a:r>
              <a:rPr lang="en-US" sz="5400" b="1">
                <a:effectLst>
                  <a:outerShdw blurRad="38100" dist="38100" dir="2700000" algn="tl">
                    <a:srgbClr val="000000">
                      <a:alpha val="43137"/>
                    </a:srgbClr>
                  </a:outerShdw>
                </a:effectLst>
                <a:latin typeface="Calibri" pitchFamily="34" charset="0"/>
              </a:rPr>
              <a:t>August </a:t>
            </a:r>
            <a:r>
              <a:rPr lang="en-US" sz="5400" b="1" dirty="0">
                <a:effectLst>
                  <a:outerShdw blurRad="38100" dist="38100" dir="2700000" algn="tl">
                    <a:srgbClr val="000000">
                      <a:alpha val="43137"/>
                    </a:srgbClr>
                  </a:outerShdw>
                </a:effectLst>
                <a:latin typeface="Calibri" pitchFamily="34" charset="0"/>
              </a:rPr>
              <a:t>LIN Meeting</a:t>
            </a:r>
            <a:r>
              <a:rPr lang="en-US" sz="5400" b="1"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637" y="1905000"/>
            <a:ext cx="8001000" cy="4648200"/>
          </a:xfrm>
        </p:spPr>
        <p:txBody>
          <a:bodyPr>
            <a:normAutofit/>
          </a:bodyPr>
          <a:lstStyle/>
          <a:p>
            <a:r>
              <a:rPr lang="en-US" sz="3600" u="sng" dirty="0" smtClean="0">
                <a:solidFill>
                  <a:srgbClr val="002060"/>
                </a:solidFill>
              </a:rPr>
              <a:t>Next LIN Meeting</a:t>
            </a:r>
            <a:br>
              <a:rPr lang="en-US" sz="3600" u="sng" dirty="0" smtClean="0">
                <a:solidFill>
                  <a:srgbClr val="002060"/>
                </a:solidFill>
              </a:rPr>
            </a:br>
            <a:r>
              <a:rPr lang="en-US" sz="3600" dirty="0" smtClean="0">
                <a:solidFill>
                  <a:srgbClr val="002060"/>
                </a:solidFill>
              </a:rPr>
              <a:t>September 23, 2015</a:t>
            </a:r>
            <a:br>
              <a:rPr lang="en-US" sz="3600" dirty="0" smtClean="0">
                <a:solidFill>
                  <a:srgbClr val="002060"/>
                </a:solidFill>
              </a:rPr>
            </a:br>
            <a:r>
              <a:rPr lang="en-US" sz="3600" dirty="0">
                <a:solidFill>
                  <a:srgbClr val="002060"/>
                </a:solidFill>
              </a:rPr>
              <a:t/>
            </a:r>
            <a:br>
              <a:rPr lang="en-US" sz="3600" dirty="0">
                <a:solidFill>
                  <a:srgbClr val="002060"/>
                </a:solidFill>
              </a:rPr>
            </a:br>
            <a:r>
              <a:rPr lang="en-US" sz="3600" dirty="0" smtClean="0">
                <a:solidFill>
                  <a:srgbClr val="002060"/>
                </a:solidFill>
              </a:rPr>
              <a:t>4001 Jefferson Plaza NE</a:t>
            </a:r>
            <a:br>
              <a:rPr lang="en-US" sz="3600" dirty="0" smtClean="0">
                <a:solidFill>
                  <a:srgbClr val="002060"/>
                </a:solidFill>
              </a:rPr>
            </a:br>
            <a:r>
              <a:rPr lang="en-US" sz="3600" dirty="0" smtClean="0">
                <a:solidFill>
                  <a:srgbClr val="002060"/>
                </a:solidFill>
              </a:rPr>
              <a:t>Debbie Dupes, CCIM</a:t>
            </a:r>
            <a:br>
              <a:rPr lang="en-US" sz="3600" dirty="0" smtClean="0">
                <a:solidFill>
                  <a:srgbClr val="002060"/>
                </a:solidFill>
              </a:rPr>
            </a:br>
            <a:r>
              <a:rPr lang="en-US" sz="3600" dirty="0" smtClean="0">
                <a:solidFill>
                  <a:srgbClr val="002060"/>
                </a:solidFill>
              </a:rPr>
              <a:t>Dan Newman, SIOR </a:t>
            </a:r>
            <a:br>
              <a:rPr lang="en-US" sz="3600" dirty="0" smtClean="0">
                <a:solidFill>
                  <a:srgbClr val="002060"/>
                </a:solidFill>
              </a:rPr>
            </a:br>
            <a:r>
              <a:rPr lang="en-US" sz="3600" dirty="0" smtClean="0">
                <a:solidFill>
                  <a:srgbClr val="002060"/>
                </a:solidFill>
              </a:rPr>
              <a:t>CBRE, Inc.  </a:t>
            </a:r>
            <a:br>
              <a:rPr lang="en-US" sz="3600" dirty="0" smtClean="0">
                <a:solidFill>
                  <a:srgbClr val="002060"/>
                </a:solidFill>
              </a:rPr>
            </a:br>
            <a:endParaRPr lang="en-US" sz="3600" u="sng"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533400"/>
            <a:ext cx="4510074" cy="1251600"/>
          </a:xfrm>
          <a:prstGeom prst="rect">
            <a:avLst/>
          </a:prstGeom>
        </p:spPr>
      </p:pic>
    </p:spTree>
    <p:extLst>
      <p:ext uri="{BB962C8B-B14F-4D97-AF65-F5344CB8AC3E}">
        <p14:creationId xmlns:p14="http://schemas.microsoft.com/office/powerpoint/2010/main" val="31789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152400" y="2133600"/>
            <a:ext cx="8991600" cy="1752600"/>
          </a:xfrm>
        </p:spPr>
        <p:txBody>
          <a:bodyPr/>
          <a:lstStyle/>
          <a:p>
            <a:pPr algn="ctr">
              <a:buFont typeface="Arial" charset="0"/>
              <a:buNone/>
              <a:defRPr/>
            </a:pPr>
            <a:r>
              <a:rPr lang="en-US" sz="2800" dirty="0"/>
              <a:t> </a:t>
            </a:r>
          </a:p>
          <a:p>
            <a:pPr algn="ctr">
              <a:buFont typeface="Arial" charset="0"/>
              <a:buNone/>
              <a:defRPr/>
            </a:pPr>
            <a:r>
              <a:rPr lang="en-US" sz="4800" b="1" dirty="0">
                <a:effectLst>
                  <a:outerShdw blurRad="38100" dist="38100" dir="2700000" algn="tl">
                    <a:srgbClr val="000000">
                      <a:alpha val="43137"/>
                    </a:srgbClr>
                  </a:outerShdw>
                </a:effectLst>
              </a:rPr>
              <a:t>Any Other Announcements?</a:t>
            </a:r>
          </a:p>
        </p:txBody>
      </p:sp>
    </p:spTree>
    <p:extLst>
      <p:ext uri="{BB962C8B-B14F-4D97-AF65-F5344CB8AC3E}">
        <p14:creationId xmlns:p14="http://schemas.microsoft.com/office/powerpoint/2010/main" val="4647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152400" y="2133600"/>
            <a:ext cx="8991600" cy="1752600"/>
          </a:xfrm>
        </p:spPr>
        <p:txBody>
          <a:bodyPr/>
          <a:lstStyle/>
          <a:p>
            <a:pPr algn="ctr">
              <a:buFont typeface="Arial" charset="0"/>
              <a:buNone/>
              <a:defRPr/>
            </a:pPr>
            <a:r>
              <a:rPr lang="en-US" sz="2800" dirty="0"/>
              <a:t> </a:t>
            </a:r>
          </a:p>
          <a:p>
            <a:pPr algn="ctr">
              <a:buFont typeface="Arial" charset="0"/>
              <a:buNone/>
              <a:defRPr/>
            </a:pPr>
            <a:r>
              <a:rPr lang="en-US" sz="5400" b="1" dirty="0">
                <a:effectLst>
                  <a:outerShdw blurRad="38100" dist="38100" dir="2700000" algn="tl">
                    <a:srgbClr val="000000">
                      <a:alpha val="43137"/>
                    </a:srgbClr>
                  </a:outerShdw>
                </a:effectLst>
              </a:rPr>
              <a:t>First Plaza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48" y="2210146"/>
            <a:ext cx="3365705" cy="839237"/>
          </a:xfrm>
          <a:prstGeom prst="rect">
            <a:avLst/>
          </a:prstGeom>
          <a:noFill/>
        </p:spPr>
        <p:txBody>
          <a:bodyPr wrap="none" lIns="90179" tIns="45093" rIns="90179" bIns="45093" rtlCol="0">
            <a:spAutoFit/>
          </a:bodyPr>
          <a:lstStyle/>
          <a:p>
            <a:r>
              <a:rPr lang="en-US" sz="4800" b="1" dirty="0">
                <a:latin typeface="+mn-lt"/>
              </a:rPr>
              <a:t>New Listings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92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
            <a:ext cx="9144000" cy="6857464"/>
          </a:xfrm>
          <a:prstGeom prst="rect">
            <a:avLst/>
          </a:prstGeom>
        </p:spPr>
      </p:pic>
    </p:spTree>
    <p:extLst>
      <p:ext uri="{BB962C8B-B14F-4D97-AF65-F5344CB8AC3E}">
        <p14:creationId xmlns:p14="http://schemas.microsoft.com/office/powerpoint/2010/main" val="235989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265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92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8" y="111265"/>
            <a:ext cx="9167675" cy="1106933"/>
          </a:xfrm>
          <a:prstGeom prst="rect">
            <a:avLst/>
          </a:prstGeom>
          <a:noFill/>
        </p:spPr>
        <p:txBody>
          <a:bodyPr wrap="square" lIns="90380" tIns="45194" rIns="90380" bIns="45194" rtlCol="0">
            <a:spAutoFit/>
          </a:bodyPr>
          <a:lstStyle/>
          <a:p>
            <a:pPr algn="ctr" fontAlgn="auto">
              <a:spcBef>
                <a:spcPts val="0"/>
              </a:spcBef>
              <a:spcAft>
                <a:spcPts val="0"/>
              </a:spcAft>
              <a:defRPr/>
            </a:pPr>
            <a:r>
              <a:rPr lang="en-US" sz="4800" kern="0" dirty="0">
                <a:solidFill>
                  <a:prstClr val="black"/>
                </a:solidFill>
                <a:effectLst>
                  <a:outerShdw blurRad="38100" dist="38100" dir="2700000" algn="tl">
                    <a:srgbClr val="000000">
                      <a:alpha val="43137"/>
                    </a:srgbClr>
                  </a:outerShdw>
                </a:effectLst>
                <a:latin typeface="Arial Narrow" panose="020B0606020202030204" pitchFamily="34" charset="0"/>
                <a:cs typeface="+mn-cs"/>
              </a:rPr>
              <a:t>2015 CARNM/CCIM Sponsors</a:t>
            </a:r>
          </a:p>
          <a:p>
            <a:pPr fontAlgn="auto">
              <a:spcBef>
                <a:spcPts val="0"/>
              </a:spcBef>
              <a:spcAft>
                <a:spcPts val="0"/>
              </a:spcAft>
              <a:defRPr/>
            </a:pPr>
            <a:endParaRPr lang="en-US" kern="0" dirty="0" smtClean="0">
              <a:solidFill>
                <a:prstClr val="black"/>
              </a:solidFill>
              <a:latin typeface="Calibri"/>
              <a:cs typeface="+mn-cs"/>
            </a:endParaRPr>
          </a:p>
        </p:txBody>
      </p:sp>
      <p:pic>
        <p:nvPicPr>
          <p:cNvPr id="3" name="Picture 13" descr="Bank of Albuquerque Logo"/>
          <p:cNvPicPr>
            <a:picLocks noChangeAspect="1" noChangeArrowheads="1"/>
          </p:cNvPicPr>
          <p:nvPr/>
        </p:nvPicPr>
        <p:blipFill>
          <a:blip r:embed="rId2" cstate="print"/>
          <a:srcRect/>
          <a:stretch>
            <a:fillRect/>
          </a:stretch>
        </p:blipFill>
        <p:spPr>
          <a:xfrm>
            <a:off x="5600631" y="5584039"/>
            <a:ext cx="3352800" cy="776377"/>
          </a:xfrm>
          <a:prstGeom prst="rect">
            <a:avLst/>
          </a:prstGeom>
        </p:spPr>
      </p:pic>
      <p:pic>
        <p:nvPicPr>
          <p:cNvPr id="4" name="Picture 11" descr="New FATI"/>
          <p:cNvPicPr>
            <a:picLocks noChangeAspect="1" noChangeArrowheads="1"/>
          </p:cNvPicPr>
          <p:nvPr/>
        </p:nvPicPr>
        <p:blipFill>
          <a:blip r:embed="rId3" cstate="print"/>
          <a:srcRect/>
          <a:stretch>
            <a:fillRect/>
          </a:stretch>
        </p:blipFill>
        <p:spPr>
          <a:xfrm>
            <a:off x="228158" y="966645"/>
            <a:ext cx="3842125" cy="838200"/>
          </a:xfrm>
          <a:prstGeom prst="rect">
            <a:avLst/>
          </a:prstGeom>
        </p:spPr>
      </p:pic>
      <p:pic>
        <p:nvPicPr>
          <p:cNvPr id="5" name="Picture 4" descr="Stewart_color"/>
          <p:cNvPicPr>
            <a:picLocks noChangeAspect="1" noChangeArrowheads="1"/>
          </p:cNvPicPr>
          <p:nvPr/>
        </p:nvPicPr>
        <p:blipFill>
          <a:blip r:embed="rId4" cstate="print"/>
          <a:srcRect/>
          <a:stretch>
            <a:fillRect/>
          </a:stretch>
        </p:blipFill>
        <p:spPr bwMode="auto">
          <a:xfrm>
            <a:off x="5600631" y="3964804"/>
            <a:ext cx="3352800" cy="776377"/>
          </a:xfrm>
          <a:prstGeom prst="rect">
            <a:avLst/>
          </a:prstGeom>
          <a:noFill/>
          <a:ln w="9525" algn="in">
            <a:noFill/>
            <a:miter lim="800000"/>
            <a:headEnd/>
            <a:tailEnd/>
          </a:ln>
        </p:spPr>
      </p:pic>
      <p:pic>
        <p:nvPicPr>
          <p:cNvPr id="6" name="Picture 5" descr="Wells Fargo 6.16.11.jpg"/>
          <p:cNvPicPr>
            <a:picLocks noChangeAspect="1"/>
          </p:cNvPicPr>
          <p:nvPr/>
        </p:nvPicPr>
        <p:blipFill>
          <a:blip r:embed="rId5" cstate="print"/>
          <a:stretch>
            <a:fillRect/>
          </a:stretch>
        </p:blipFill>
        <p:spPr>
          <a:xfrm>
            <a:off x="3912464" y="4468818"/>
            <a:ext cx="1295400" cy="1295400"/>
          </a:xfrm>
          <a:prstGeom prst="rect">
            <a:avLst/>
          </a:prstGeom>
        </p:spPr>
      </p:pic>
      <p:pic>
        <p:nvPicPr>
          <p:cNvPr id="7" name="Picture 6" descr="First Citizens Logo - Color.JPG"/>
          <p:cNvPicPr>
            <a:picLocks noChangeAspect="1"/>
          </p:cNvPicPr>
          <p:nvPr/>
        </p:nvPicPr>
        <p:blipFill>
          <a:blip r:embed="rId6" cstate="print"/>
          <a:stretch>
            <a:fillRect/>
          </a:stretch>
        </p:blipFill>
        <p:spPr>
          <a:xfrm>
            <a:off x="228195" y="2302023"/>
            <a:ext cx="3291551" cy="762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79" y="5747092"/>
            <a:ext cx="3657600" cy="49296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178" y="966651"/>
            <a:ext cx="2323791" cy="107165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2464" y="2187723"/>
            <a:ext cx="1295400" cy="129540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533" y="4058379"/>
            <a:ext cx="3160776" cy="682752"/>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1598" y="2302023"/>
            <a:ext cx="1650885" cy="1066800"/>
          </a:xfrm>
          <a:prstGeom prst="rect">
            <a:avLst/>
          </a:prstGeom>
        </p:spPr>
      </p:pic>
    </p:spTree>
    <p:extLst>
      <p:ext uri="{BB962C8B-B14F-4D97-AF65-F5344CB8AC3E}">
        <p14:creationId xmlns:p14="http://schemas.microsoft.com/office/powerpoint/2010/main" val="1123808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title"/>
          </p:nvPr>
        </p:nvSpPr>
        <p:spPr>
          <a:xfrm>
            <a:off x="241388" y="228600"/>
            <a:ext cx="7607214" cy="609600"/>
          </a:xfrm>
        </p:spPr>
        <p:txBody>
          <a:bodyPr/>
          <a:lstStyle/>
          <a:p>
            <a:r>
              <a:rPr lang="en-US" sz="2500" b="1" dirty="0">
                <a:latin typeface="Aaux Next Hairline" panose="02000506000000020003" pitchFamily="50" charset="0"/>
              </a:rPr>
              <a:t>5911 Jefferson St NE</a:t>
            </a:r>
            <a:r>
              <a:rPr lang="en-US" sz="2500" dirty="0">
                <a:latin typeface="Aaux Next Hairline" panose="02000506000000020003" pitchFamily="50" charset="0"/>
              </a:rPr>
              <a:t/>
            </a:r>
            <a:br>
              <a:rPr lang="en-US" sz="2500" dirty="0">
                <a:latin typeface="Aaux Next Hairline" panose="02000506000000020003" pitchFamily="50" charset="0"/>
              </a:rPr>
            </a:br>
            <a:r>
              <a:rPr lang="en-US" sz="2500" dirty="0">
                <a:latin typeface="Aaux Next Hairline" panose="02000506000000020003" pitchFamily="50" charset="0"/>
              </a:rPr>
              <a:t>Albuquerque, NM 87109</a:t>
            </a:r>
          </a:p>
        </p:txBody>
      </p:sp>
      <p:sp>
        <p:nvSpPr>
          <p:cNvPr id="6" name="TextBox 5"/>
          <p:cNvSpPr txBox="1"/>
          <p:nvPr/>
        </p:nvSpPr>
        <p:spPr>
          <a:xfrm>
            <a:off x="5158357" y="1713515"/>
            <a:ext cx="4038600" cy="4203236"/>
          </a:xfrm>
          <a:prstGeom prst="rect">
            <a:avLst/>
          </a:prstGeom>
          <a:noFill/>
        </p:spPr>
        <p:txBody>
          <a:bodyPr wrap="square" lIns="90960" tIns="45483" rIns="90960" bIns="45483" rtlCol="0">
            <a:spAutoFit/>
          </a:bodyPr>
          <a:lstStyle/>
          <a:p>
            <a:endParaRPr lang="en-US" sz="100" dirty="0">
              <a:solidFill>
                <a:srgbClr val="0093D0"/>
              </a:solidFill>
            </a:endParaRPr>
          </a:p>
          <a:p>
            <a:endParaRPr lang="en-US" sz="100" dirty="0">
              <a:solidFill>
                <a:srgbClr val="0093D0"/>
              </a:solidFill>
            </a:endParaRPr>
          </a:p>
          <a:p>
            <a:endParaRPr lang="en-US" sz="100" dirty="0">
              <a:solidFill>
                <a:srgbClr val="0093D0"/>
              </a:solidFill>
            </a:endParaRPr>
          </a:p>
          <a:p>
            <a:endParaRPr lang="en-US" sz="100" dirty="0">
              <a:solidFill>
                <a:srgbClr val="0093D0"/>
              </a:solidFill>
            </a:endParaRPr>
          </a:p>
          <a:p>
            <a:endParaRPr lang="en-US" sz="100" dirty="0">
              <a:solidFill>
                <a:srgbClr val="0093D0"/>
              </a:solidFill>
            </a:endParaRPr>
          </a:p>
          <a:p>
            <a:endParaRPr lang="en-US" sz="100" dirty="0">
              <a:solidFill>
                <a:srgbClr val="0093D0"/>
              </a:solidFill>
            </a:endParaRPr>
          </a:p>
          <a:p>
            <a:pPr>
              <a:spcAft>
                <a:spcPts val="100"/>
              </a:spcAft>
            </a:pPr>
            <a:r>
              <a:rPr lang="en-US" sz="1300" dirty="0">
                <a:solidFill>
                  <a:srgbClr val="0093D0"/>
                </a:solidFill>
                <a:latin typeface="Arial"/>
              </a:rPr>
              <a:t>Lease Rate:		$17.50/SF</a:t>
            </a:r>
          </a:p>
          <a:p>
            <a:pPr>
              <a:spcAft>
                <a:spcPts val="100"/>
              </a:spcAft>
            </a:pPr>
            <a:r>
              <a:rPr lang="en-US" sz="1300" dirty="0">
                <a:solidFill>
                  <a:srgbClr val="0093D0"/>
                </a:solidFill>
                <a:latin typeface="Arial"/>
              </a:rPr>
              <a:t>Lease Type:		Modified Gross</a:t>
            </a:r>
          </a:p>
          <a:p>
            <a:pPr>
              <a:spcAft>
                <a:spcPts val="100"/>
              </a:spcAft>
            </a:pPr>
            <a:r>
              <a:rPr lang="en-US" sz="1300" dirty="0">
                <a:solidFill>
                  <a:srgbClr val="0093D0"/>
                </a:solidFill>
                <a:latin typeface="Arial"/>
              </a:rPr>
              <a:t>Zoning:		IP</a:t>
            </a:r>
          </a:p>
          <a:p>
            <a:pPr>
              <a:spcAft>
                <a:spcPts val="100"/>
              </a:spcAft>
            </a:pPr>
            <a:r>
              <a:rPr lang="en-US" sz="1300" dirty="0">
                <a:solidFill>
                  <a:srgbClr val="0093D0"/>
                </a:solidFill>
                <a:latin typeface="Arial"/>
              </a:rPr>
              <a:t>Available Space:	Suite A ±1,618 SF</a:t>
            </a:r>
          </a:p>
          <a:p>
            <a:pPr>
              <a:spcAft>
                <a:spcPts val="100"/>
              </a:spcAft>
            </a:pPr>
            <a:r>
              <a:rPr lang="en-US" sz="1300" dirty="0">
                <a:solidFill>
                  <a:srgbClr val="0093D0"/>
                </a:solidFill>
                <a:latin typeface="Arial"/>
              </a:rPr>
              <a:t>	</a:t>
            </a:r>
          </a:p>
          <a:p>
            <a:pPr>
              <a:spcAft>
                <a:spcPts val="100"/>
              </a:spcAft>
            </a:pPr>
            <a:r>
              <a:rPr lang="en-US" sz="1300" dirty="0">
                <a:solidFill>
                  <a:srgbClr val="0093D0"/>
                </a:solidFill>
                <a:latin typeface="Arial"/>
              </a:rPr>
              <a:t>Building Amenities:</a:t>
            </a:r>
          </a:p>
          <a:p>
            <a:pPr marL="545760" indent="-272881">
              <a:spcAft>
                <a:spcPts val="100"/>
              </a:spcAft>
              <a:buFont typeface="Wingdings" panose="05000000000000000000" pitchFamily="2" charset="2"/>
              <a:buChar char="§"/>
            </a:pPr>
            <a:r>
              <a:rPr lang="en-US" sz="1300" dirty="0">
                <a:solidFill>
                  <a:srgbClr val="0093D0"/>
                </a:solidFill>
                <a:latin typeface="Arial"/>
              </a:rPr>
              <a:t>Beautiful office in desirable North I-25 area</a:t>
            </a:r>
          </a:p>
          <a:p>
            <a:pPr marL="545760" indent="-272881">
              <a:spcAft>
                <a:spcPts val="100"/>
              </a:spcAft>
              <a:buFont typeface="Wingdings" panose="05000000000000000000" pitchFamily="2" charset="2"/>
              <a:buChar char="§"/>
            </a:pPr>
            <a:r>
              <a:rPr lang="en-US" sz="1300" dirty="0">
                <a:solidFill>
                  <a:srgbClr val="0093D0"/>
                </a:solidFill>
                <a:latin typeface="Arial"/>
              </a:rPr>
              <a:t>Convenient location with easy access to I-25</a:t>
            </a:r>
          </a:p>
          <a:p>
            <a:pPr marL="545760" indent="-272881">
              <a:spcAft>
                <a:spcPts val="100"/>
              </a:spcAft>
              <a:buFont typeface="Wingdings" panose="05000000000000000000" pitchFamily="2" charset="2"/>
              <a:buChar char="§"/>
            </a:pPr>
            <a:r>
              <a:rPr lang="en-US" sz="1300" dirty="0">
                <a:solidFill>
                  <a:srgbClr val="0093D0"/>
                </a:solidFill>
                <a:latin typeface="Arial"/>
              </a:rPr>
              <a:t>Suite A build-out includes:</a:t>
            </a:r>
          </a:p>
          <a:p>
            <a:pPr marL="1011932" lvl="1" indent="-284247">
              <a:spcAft>
                <a:spcPts val="100"/>
              </a:spcAft>
              <a:buFont typeface="Arial" panose="020B0604020202020204" pitchFamily="34" charset="0"/>
              <a:buChar char="–"/>
            </a:pPr>
            <a:r>
              <a:rPr lang="en-US" sz="1300" dirty="0">
                <a:solidFill>
                  <a:srgbClr val="0093D0"/>
                </a:solidFill>
                <a:latin typeface="Arial"/>
              </a:rPr>
              <a:t>4 offices with windows</a:t>
            </a:r>
          </a:p>
          <a:p>
            <a:pPr marL="1011932" lvl="1" indent="-284247">
              <a:spcAft>
                <a:spcPts val="100"/>
              </a:spcAft>
              <a:buFont typeface="Arial" panose="020B0604020202020204" pitchFamily="34" charset="0"/>
              <a:buChar char="–"/>
            </a:pPr>
            <a:r>
              <a:rPr lang="en-US" sz="1300" dirty="0">
                <a:solidFill>
                  <a:srgbClr val="0093D0"/>
                </a:solidFill>
                <a:latin typeface="Arial"/>
              </a:rPr>
              <a:t>Open work area</a:t>
            </a:r>
          </a:p>
          <a:p>
            <a:pPr marL="1011932" lvl="1" indent="-284247">
              <a:spcAft>
                <a:spcPts val="100"/>
              </a:spcAft>
              <a:buFont typeface="Arial" panose="020B0604020202020204" pitchFamily="34" charset="0"/>
              <a:buChar char="–"/>
            </a:pPr>
            <a:r>
              <a:rPr lang="en-US" sz="1300" dirty="0">
                <a:solidFill>
                  <a:srgbClr val="0093D0"/>
                </a:solidFill>
                <a:latin typeface="Arial"/>
              </a:rPr>
              <a:t>Reception area</a:t>
            </a:r>
          </a:p>
          <a:p>
            <a:pPr marL="1011932" lvl="1" indent="-284247">
              <a:spcAft>
                <a:spcPts val="100"/>
              </a:spcAft>
              <a:buFont typeface="Arial" panose="020B0604020202020204" pitchFamily="34" charset="0"/>
              <a:buChar char="–"/>
            </a:pPr>
            <a:r>
              <a:rPr lang="en-US" sz="1300" dirty="0">
                <a:solidFill>
                  <a:srgbClr val="0093D0"/>
                </a:solidFill>
                <a:latin typeface="Arial"/>
              </a:rPr>
              <a:t>Break room</a:t>
            </a:r>
          </a:p>
          <a:p>
            <a:pPr marL="1011932" lvl="1" indent="-284247">
              <a:spcAft>
                <a:spcPts val="100"/>
              </a:spcAft>
              <a:buFont typeface="Arial" panose="020B0604020202020204" pitchFamily="34" charset="0"/>
              <a:buChar char="–"/>
            </a:pPr>
            <a:r>
              <a:rPr lang="en-US" sz="1300" dirty="0">
                <a:solidFill>
                  <a:srgbClr val="0093D0"/>
                </a:solidFill>
                <a:latin typeface="Arial"/>
              </a:rPr>
              <a:t>Storage</a:t>
            </a:r>
          </a:p>
          <a:p>
            <a:pPr marL="1011932" lvl="1" indent="-284247">
              <a:spcAft>
                <a:spcPts val="100"/>
              </a:spcAft>
              <a:buFont typeface="Arial" panose="020B0604020202020204" pitchFamily="34" charset="0"/>
              <a:buChar char="–"/>
            </a:pPr>
            <a:r>
              <a:rPr lang="en-US" sz="1300" dirty="0">
                <a:solidFill>
                  <a:srgbClr val="0093D0"/>
                </a:solidFill>
                <a:latin typeface="Arial"/>
              </a:rPr>
              <a:t>2 restrooms with showers</a:t>
            </a:r>
          </a:p>
          <a:p>
            <a:pPr marL="1011932" lvl="1" indent="-284247">
              <a:spcAft>
                <a:spcPts val="100"/>
              </a:spcAft>
              <a:buFont typeface="Arial" panose="020B0604020202020204" pitchFamily="34" charset="0"/>
              <a:buChar char="–"/>
            </a:pPr>
            <a:r>
              <a:rPr lang="en-US" sz="1300" dirty="0">
                <a:solidFill>
                  <a:srgbClr val="0093D0"/>
                </a:solidFill>
                <a:latin typeface="Arial"/>
              </a:rPr>
              <a:t>Wired for alarm system</a:t>
            </a:r>
          </a:p>
          <a:p>
            <a:pPr marL="1011932" lvl="1" indent="-284247">
              <a:spcAft>
                <a:spcPts val="100"/>
              </a:spcAft>
              <a:buFont typeface="Arial" panose="020B0604020202020204" pitchFamily="34" charset="0"/>
              <a:buChar char="–"/>
            </a:pPr>
            <a:r>
              <a:rPr lang="en-US" sz="1300" dirty="0">
                <a:solidFill>
                  <a:srgbClr val="0093D0"/>
                </a:solidFill>
                <a:latin typeface="Arial"/>
              </a:rPr>
              <a:t>Direct outside entry</a:t>
            </a:r>
          </a:p>
          <a:p>
            <a:pPr marL="545760" indent="-272881">
              <a:spcAft>
                <a:spcPts val="100"/>
              </a:spcAft>
              <a:buFont typeface="Wingdings" panose="05000000000000000000" pitchFamily="2" charset="2"/>
              <a:buChar char="§"/>
            </a:pPr>
            <a:r>
              <a:rPr lang="en-US" sz="1300" dirty="0">
                <a:solidFill>
                  <a:srgbClr val="0093D0"/>
                </a:solidFill>
                <a:latin typeface="Arial"/>
              </a:rPr>
              <a:t>Assigned parking at the door AND free covered parking</a:t>
            </a:r>
          </a:p>
        </p:txBody>
      </p:sp>
      <p:sp>
        <p:nvSpPr>
          <p:cNvPr id="9" name="Rectangle 8"/>
          <p:cNvSpPr/>
          <p:nvPr/>
        </p:nvSpPr>
        <p:spPr>
          <a:xfrm>
            <a:off x="6934245" y="5943600"/>
            <a:ext cx="2057399" cy="861774"/>
          </a:xfrm>
          <a:prstGeom prst="rect">
            <a:avLst/>
          </a:prstGeom>
        </p:spPr>
        <p:txBody>
          <a:bodyPr wrap="square" lIns="90960" tIns="45483" rIns="90960" bIns="45483">
            <a:spAutoFit/>
          </a:bodyPr>
          <a:lstStyle/>
          <a:p>
            <a:endParaRPr lang="en-US" sz="1000" dirty="0">
              <a:solidFill>
                <a:srgbClr val="FFFFFF">
                  <a:lumMod val="95000"/>
                </a:srgbClr>
              </a:solidFill>
              <a:latin typeface="AauxNext-Regular" panose="02000506000000020003" pitchFamily="50" charset="0"/>
            </a:endParaRPr>
          </a:p>
          <a:p>
            <a:r>
              <a:rPr lang="en-US" sz="1000" dirty="0">
                <a:solidFill>
                  <a:srgbClr val="FFFFFF">
                    <a:lumMod val="95000"/>
                  </a:srgbClr>
                </a:solidFill>
                <a:latin typeface="AauxNext-Regular" panose="02000506000000020003" pitchFamily="50" charset="0"/>
              </a:rPr>
              <a:t>COLLIERS INTERNATIONAL</a:t>
            </a:r>
          </a:p>
          <a:p>
            <a:r>
              <a:rPr lang="en-US" sz="1000" dirty="0">
                <a:solidFill>
                  <a:srgbClr val="FFFFFF">
                    <a:lumMod val="95000"/>
                  </a:srgbClr>
                </a:solidFill>
                <a:latin typeface="AauxNext-Regular" panose="02000506000000020003" pitchFamily="50" charset="0"/>
              </a:rPr>
              <a:t>+1 505 883 7676 Main</a:t>
            </a:r>
          </a:p>
          <a:p>
            <a:r>
              <a:rPr lang="en-US" sz="1000" dirty="0">
                <a:solidFill>
                  <a:srgbClr val="FFFFFF">
                    <a:lumMod val="95000"/>
                  </a:srgbClr>
                </a:solidFill>
                <a:latin typeface="AauxNext-Regular" panose="02000506000000020003" pitchFamily="50" charset="0"/>
              </a:rPr>
              <a:t>2424 Louisiana Blvd NE, Suite 300</a:t>
            </a:r>
          </a:p>
          <a:p>
            <a:r>
              <a:rPr lang="en-US" sz="1000" dirty="0">
                <a:solidFill>
                  <a:srgbClr val="FFFFFF">
                    <a:lumMod val="95000"/>
                  </a:srgbClr>
                </a:solidFill>
                <a:latin typeface="AauxNext-Regular" panose="02000506000000020003" pitchFamily="50" charset="0"/>
              </a:rPr>
              <a:t>Albuquerque, NM  87110</a:t>
            </a:r>
          </a:p>
        </p:txBody>
      </p:sp>
      <p:sp>
        <p:nvSpPr>
          <p:cNvPr id="11" name="Rectangle 10"/>
          <p:cNvSpPr/>
          <p:nvPr/>
        </p:nvSpPr>
        <p:spPr>
          <a:xfrm>
            <a:off x="5193528" y="1392280"/>
            <a:ext cx="3950474" cy="419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60" tIns="45483" rIns="90960" bIns="45483" rtlCol="0" anchor="ctr"/>
          <a:lstStyle/>
          <a:p>
            <a:pPr algn="ctr"/>
            <a:endParaRPr lang="en-US" dirty="0">
              <a:solidFill>
                <a:srgbClr val="FFFFFF"/>
              </a:solidFill>
            </a:endParaRPr>
          </a:p>
        </p:txBody>
      </p:sp>
      <p:sp>
        <p:nvSpPr>
          <p:cNvPr id="10" name="Title 10"/>
          <p:cNvSpPr txBox="1">
            <a:spLocks/>
          </p:cNvSpPr>
          <p:nvPr/>
        </p:nvSpPr>
        <p:spPr bwMode="white">
          <a:xfrm>
            <a:off x="5271510" y="1391811"/>
            <a:ext cx="3872535" cy="4369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kern="1200">
                <a:solidFill>
                  <a:schemeClr val="bg1"/>
                </a:solidFill>
                <a:latin typeface="+mj-lt"/>
                <a:ea typeface="+mj-ea"/>
                <a:cs typeface="+mj-cs"/>
              </a:defRPr>
            </a:lvl1pPr>
            <a:lvl2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2pPr>
            <a:lvl3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3pPr>
            <a:lvl4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4pPr>
            <a:lvl5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5pPr>
            <a:lvl6pPr marL="457200" algn="l" rtl="0" eaLnBrk="1" fontAlgn="base" hangingPunct="1">
              <a:spcBef>
                <a:spcPct val="0"/>
              </a:spcBef>
              <a:spcAft>
                <a:spcPct val="0"/>
              </a:spcAft>
              <a:defRPr sz="3200">
                <a:solidFill>
                  <a:srgbClr val="009FDA"/>
                </a:solidFill>
                <a:latin typeface="Arial" charset="0"/>
                <a:cs typeface="Arial" charset="0"/>
              </a:defRPr>
            </a:lvl6pPr>
            <a:lvl7pPr marL="914400" algn="l" rtl="0" eaLnBrk="1" fontAlgn="base" hangingPunct="1">
              <a:spcBef>
                <a:spcPct val="0"/>
              </a:spcBef>
              <a:spcAft>
                <a:spcPct val="0"/>
              </a:spcAft>
              <a:defRPr sz="3200">
                <a:solidFill>
                  <a:srgbClr val="009FDA"/>
                </a:solidFill>
                <a:latin typeface="Arial" charset="0"/>
                <a:cs typeface="Arial" charset="0"/>
              </a:defRPr>
            </a:lvl7pPr>
            <a:lvl8pPr marL="1371600" algn="l" rtl="0" eaLnBrk="1" fontAlgn="base" hangingPunct="1">
              <a:spcBef>
                <a:spcPct val="0"/>
              </a:spcBef>
              <a:spcAft>
                <a:spcPct val="0"/>
              </a:spcAft>
              <a:defRPr sz="3200">
                <a:solidFill>
                  <a:srgbClr val="009FDA"/>
                </a:solidFill>
                <a:latin typeface="Arial" charset="0"/>
                <a:cs typeface="Arial" charset="0"/>
              </a:defRPr>
            </a:lvl8pPr>
            <a:lvl9pPr marL="1828800" algn="l" rtl="0" eaLnBrk="1" fontAlgn="base" hangingPunct="1">
              <a:spcBef>
                <a:spcPct val="0"/>
              </a:spcBef>
              <a:spcAft>
                <a:spcPct val="0"/>
              </a:spcAft>
              <a:defRPr sz="3200">
                <a:solidFill>
                  <a:srgbClr val="009FDA"/>
                </a:solidFill>
                <a:latin typeface="Arial" charset="0"/>
                <a:cs typeface="Arial" charset="0"/>
              </a:defRPr>
            </a:lvl9pPr>
          </a:lstStyle>
          <a:p>
            <a:pPr algn="ctr"/>
            <a:r>
              <a:rPr lang="en-US" sz="2400" b="1" dirty="0">
                <a:solidFill>
                  <a:srgbClr val="FFFFFF"/>
                </a:solidFill>
                <a:cs typeface="Aharoni" panose="02010803020104030203" pitchFamily="2" charset="-79"/>
              </a:rPr>
              <a:t>HIGHLIGHTS</a:t>
            </a:r>
          </a:p>
        </p:txBody>
      </p:sp>
      <p:sp>
        <p:nvSpPr>
          <p:cNvPr id="12" name="Rectangle 11"/>
          <p:cNvSpPr/>
          <p:nvPr/>
        </p:nvSpPr>
        <p:spPr>
          <a:xfrm>
            <a:off x="241388" y="5943600"/>
            <a:ext cx="1892214" cy="861774"/>
          </a:xfrm>
          <a:prstGeom prst="rect">
            <a:avLst/>
          </a:prstGeom>
        </p:spPr>
        <p:txBody>
          <a:bodyPr wrap="square" lIns="90960" tIns="45483" rIns="90960" bIns="45483">
            <a:spAutoFit/>
          </a:bodyPr>
          <a:lstStyle/>
          <a:p>
            <a:r>
              <a:rPr lang="en-US" sz="1000" dirty="0">
                <a:solidFill>
                  <a:srgbClr val="FFFFFF">
                    <a:lumMod val="95000"/>
                  </a:srgbClr>
                </a:solidFill>
                <a:latin typeface="AauxNext-Regular" panose="02000506000000020003" pitchFamily="50" charset="0"/>
              </a:rPr>
              <a:t>ANNE APICELLA</a:t>
            </a:r>
          </a:p>
          <a:p>
            <a:r>
              <a:rPr lang="en-US" sz="1000" dirty="0">
                <a:solidFill>
                  <a:srgbClr val="FFFFFF">
                    <a:lumMod val="95000"/>
                  </a:srgbClr>
                </a:solidFill>
                <a:latin typeface="AauxNext-Regular" panose="02000506000000020003" pitchFamily="50" charset="0"/>
              </a:rPr>
              <a:t>Senior Associate</a:t>
            </a:r>
          </a:p>
          <a:p>
            <a:r>
              <a:rPr lang="en-US" sz="1000" dirty="0">
                <a:solidFill>
                  <a:srgbClr val="FFFFFF">
                    <a:lumMod val="95000"/>
                  </a:srgbClr>
                </a:solidFill>
                <a:latin typeface="AauxNext-Regular" panose="02000506000000020003" pitchFamily="50" charset="0"/>
              </a:rPr>
              <a:t>+1 505 880 7059</a:t>
            </a:r>
          </a:p>
          <a:p>
            <a:r>
              <a:rPr lang="en-US" sz="1000" dirty="0">
                <a:solidFill>
                  <a:srgbClr val="FFFFFF">
                    <a:lumMod val="95000"/>
                  </a:srgbClr>
                </a:solidFill>
                <a:latin typeface="AauxNext-Regular" panose="02000506000000020003" pitchFamily="50" charset="0"/>
              </a:rPr>
              <a:t>Albuquerque, NM</a:t>
            </a:r>
          </a:p>
          <a:p>
            <a:r>
              <a:rPr lang="en-US" sz="1000" dirty="0">
                <a:solidFill>
                  <a:srgbClr val="FFFFFF">
                    <a:lumMod val="95000"/>
                  </a:srgbClr>
                </a:solidFill>
                <a:latin typeface="AauxNext-Regular" panose="02000506000000020003" pitchFamily="50" charset="0"/>
              </a:rPr>
              <a:t>anne.apicella@colliers.com</a:t>
            </a:r>
            <a:endParaRPr lang="en-US" sz="1000" dirty="0">
              <a:solidFill>
                <a:srgbClr val="FFFFFF">
                  <a:lumMod val="95000"/>
                </a:srgb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935" r="13023"/>
          <a:stretch/>
        </p:blipFill>
        <p:spPr>
          <a:xfrm>
            <a:off x="44" y="1391811"/>
            <a:ext cx="5206839" cy="3484990"/>
          </a:xfrm>
          <a:prstGeom prst="rect">
            <a:avLst/>
          </a:prstGeom>
        </p:spPr>
      </p:pic>
    </p:spTree>
    <p:extLst>
      <p:ext uri="{BB962C8B-B14F-4D97-AF65-F5344CB8AC3E}">
        <p14:creationId xmlns:p14="http://schemas.microsoft.com/office/powerpoint/2010/main" val="10110547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34245" y="5943600"/>
            <a:ext cx="2057399" cy="861774"/>
          </a:xfrm>
          <a:prstGeom prst="rect">
            <a:avLst/>
          </a:prstGeom>
        </p:spPr>
        <p:txBody>
          <a:bodyPr wrap="square" lIns="90960" tIns="45483" rIns="90960" bIns="45483">
            <a:spAutoFit/>
          </a:bodyPr>
          <a:lstStyle/>
          <a:p>
            <a:endParaRPr lang="en-US" sz="1000" dirty="0">
              <a:solidFill>
                <a:srgbClr val="FFFFFF">
                  <a:lumMod val="95000"/>
                </a:srgbClr>
              </a:solidFill>
              <a:latin typeface="AauxNext-Regular" panose="02000506000000020003" pitchFamily="50" charset="0"/>
            </a:endParaRPr>
          </a:p>
          <a:p>
            <a:r>
              <a:rPr lang="en-US" sz="1000" dirty="0">
                <a:solidFill>
                  <a:srgbClr val="FFFFFF">
                    <a:lumMod val="95000"/>
                  </a:srgbClr>
                </a:solidFill>
                <a:latin typeface="AauxNext-Regular" panose="02000506000000020003" pitchFamily="50" charset="0"/>
              </a:rPr>
              <a:t>COLLIERS INTERNATIONAL</a:t>
            </a:r>
          </a:p>
          <a:p>
            <a:r>
              <a:rPr lang="en-US" sz="1000" dirty="0">
                <a:solidFill>
                  <a:srgbClr val="FFFFFF">
                    <a:lumMod val="95000"/>
                  </a:srgbClr>
                </a:solidFill>
                <a:latin typeface="AauxNext-Regular" panose="02000506000000020003" pitchFamily="50" charset="0"/>
              </a:rPr>
              <a:t>+1 505 883 7676 Main</a:t>
            </a:r>
          </a:p>
          <a:p>
            <a:r>
              <a:rPr lang="en-US" sz="1000" dirty="0">
                <a:solidFill>
                  <a:srgbClr val="FFFFFF">
                    <a:lumMod val="95000"/>
                  </a:srgbClr>
                </a:solidFill>
                <a:latin typeface="AauxNext-Regular" panose="02000506000000020003" pitchFamily="50" charset="0"/>
              </a:rPr>
              <a:t>2424 Louisiana Blvd NE, Suite 300</a:t>
            </a:r>
          </a:p>
          <a:p>
            <a:r>
              <a:rPr lang="en-US" sz="1000" dirty="0">
                <a:solidFill>
                  <a:srgbClr val="FFFFFF">
                    <a:lumMod val="95000"/>
                  </a:srgbClr>
                </a:solidFill>
                <a:latin typeface="AauxNext-Regular" panose="02000506000000020003" pitchFamily="50" charset="0"/>
              </a:rPr>
              <a:t>Albuquerque, NM  87110</a:t>
            </a:r>
          </a:p>
        </p:txBody>
      </p:sp>
      <p:sp>
        <p:nvSpPr>
          <p:cNvPr id="11" name="Rectangle 10"/>
          <p:cNvSpPr/>
          <p:nvPr/>
        </p:nvSpPr>
        <p:spPr>
          <a:xfrm>
            <a:off x="2665261" y="1362973"/>
            <a:ext cx="3950474" cy="419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60" tIns="45483" rIns="90960" bIns="45483" rtlCol="0" anchor="ctr"/>
          <a:lstStyle/>
          <a:p>
            <a:pPr algn="ctr"/>
            <a:endParaRPr lang="en-US" dirty="0">
              <a:solidFill>
                <a:srgbClr val="FFFFFF"/>
              </a:solidFill>
            </a:endParaRPr>
          </a:p>
        </p:txBody>
      </p:sp>
      <p:sp>
        <p:nvSpPr>
          <p:cNvPr id="10" name="Title 10"/>
          <p:cNvSpPr txBox="1">
            <a:spLocks/>
          </p:cNvSpPr>
          <p:nvPr/>
        </p:nvSpPr>
        <p:spPr bwMode="white">
          <a:xfrm>
            <a:off x="2743245" y="1362504"/>
            <a:ext cx="3872535" cy="43699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800" kern="1200">
                <a:solidFill>
                  <a:schemeClr val="bg1"/>
                </a:solidFill>
                <a:latin typeface="+mj-lt"/>
                <a:ea typeface="+mj-ea"/>
                <a:cs typeface="+mj-cs"/>
              </a:defRPr>
            </a:lvl1pPr>
            <a:lvl2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2pPr>
            <a:lvl3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3pPr>
            <a:lvl4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4pPr>
            <a:lvl5pPr algn="l" rtl="0" eaLnBrk="1" fontAlgn="base" hangingPunct="1">
              <a:lnSpc>
                <a:spcPts val="3000"/>
              </a:lnSpc>
              <a:spcBef>
                <a:spcPct val="0"/>
              </a:spcBef>
              <a:spcAft>
                <a:spcPct val="0"/>
              </a:spcAft>
              <a:defRPr sz="2800">
                <a:solidFill>
                  <a:srgbClr val="0093D0"/>
                </a:solidFill>
                <a:latin typeface="Arial" charset="0"/>
                <a:ea typeface="Arial" pitchFamily="-112" charset="0"/>
                <a:cs typeface="Arial" charset="0"/>
              </a:defRPr>
            </a:lvl5pPr>
            <a:lvl6pPr marL="457200" algn="l" rtl="0" eaLnBrk="1" fontAlgn="base" hangingPunct="1">
              <a:spcBef>
                <a:spcPct val="0"/>
              </a:spcBef>
              <a:spcAft>
                <a:spcPct val="0"/>
              </a:spcAft>
              <a:defRPr sz="3200">
                <a:solidFill>
                  <a:srgbClr val="009FDA"/>
                </a:solidFill>
                <a:latin typeface="Arial" charset="0"/>
                <a:cs typeface="Arial" charset="0"/>
              </a:defRPr>
            </a:lvl6pPr>
            <a:lvl7pPr marL="914400" algn="l" rtl="0" eaLnBrk="1" fontAlgn="base" hangingPunct="1">
              <a:spcBef>
                <a:spcPct val="0"/>
              </a:spcBef>
              <a:spcAft>
                <a:spcPct val="0"/>
              </a:spcAft>
              <a:defRPr sz="3200">
                <a:solidFill>
                  <a:srgbClr val="009FDA"/>
                </a:solidFill>
                <a:latin typeface="Arial" charset="0"/>
                <a:cs typeface="Arial" charset="0"/>
              </a:defRPr>
            </a:lvl7pPr>
            <a:lvl8pPr marL="1371600" algn="l" rtl="0" eaLnBrk="1" fontAlgn="base" hangingPunct="1">
              <a:spcBef>
                <a:spcPct val="0"/>
              </a:spcBef>
              <a:spcAft>
                <a:spcPct val="0"/>
              </a:spcAft>
              <a:defRPr sz="3200">
                <a:solidFill>
                  <a:srgbClr val="009FDA"/>
                </a:solidFill>
                <a:latin typeface="Arial" charset="0"/>
                <a:cs typeface="Arial" charset="0"/>
              </a:defRPr>
            </a:lvl8pPr>
            <a:lvl9pPr marL="1828800" algn="l" rtl="0" eaLnBrk="1" fontAlgn="base" hangingPunct="1">
              <a:spcBef>
                <a:spcPct val="0"/>
              </a:spcBef>
              <a:spcAft>
                <a:spcPct val="0"/>
              </a:spcAft>
              <a:defRPr sz="3200">
                <a:solidFill>
                  <a:srgbClr val="009FDA"/>
                </a:solidFill>
                <a:latin typeface="Arial" charset="0"/>
                <a:cs typeface="Arial" charset="0"/>
              </a:defRPr>
            </a:lvl9pPr>
          </a:lstStyle>
          <a:p>
            <a:pPr algn="ctr"/>
            <a:r>
              <a:rPr lang="en-US" sz="2400" b="1" dirty="0">
                <a:solidFill>
                  <a:srgbClr val="FFFFFF"/>
                </a:solidFill>
                <a:cs typeface="Aharoni" panose="02010803020104030203" pitchFamily="2" charset="-79"/>
              </a:rPr>
              <a:t>FLOOR PLAN</a:t>
            </a:r>
          </a:p>
        </p:txBody>
      </p:sp>
      <p:sp>
        <p:nvSpPr>
          <p:cNvPr id="12" name="Rectangle 11"/>
          <p:cNvSpPr/>
          <p:nvPr/>
        </p:nvSpPr>
        <p:spPr>
          <a:xfrm>
            <a:off x="241388" y="5943600"/>
            <a:ext cx="1892214" cy="861774"/>
          </a:xfrm>
          <a:prstGeom prst="rect">
            <a:avLst/>
          </a:prstGeom>
        </p:spPr>
        <p:txBody>
          <a:bodyPr wrap="square" lIns="90960" tIns="45483" rIns="90960" bIns="45483">
            <a:spAutoFit/>
          </a:bodyPr>
          <a:lstStyle/>
          <a:p>
            <a:r>
              <a:rPr lang="en-US" sz="1000" dirty="0">
                <a:solidFill>
                  <a:srgbClr val="FFFFFF">
                    <a:lumMod val="95000"/>
                  </a:srgbClr>
                </a:solidFill>
                <a:latin typeface="AauxNext-Regular" panose="02000506000000020003" pitchFamily="50" charset="0"/>
              </a:rPr>
              <a:t>ANNE APICELLA</a:t>
            </a:r>
          </a:p>
          <a:p>
            <a:r>
              <a:rPr lang="en-US" sz="1000" dirty="0">
                <a:solidFill>
                  <a:srgbClr val="FFFFFF">
                    <a:lumMod val="95000"/>
                  </a:srgbClr>
                </a:solidFill>
                <a:latin typeface="AauxNext-Regular" panose="02000506000000020003" pitchFamily="50" charset="0"/>
              </a:rPr>
              <a:t>Senior Associate</a:t>
            </a:r>
          </a:p>
          <a:p>
            <a:r>
              <a:rPr lang="en-US" sz="1000" dirty="0">
                <a:solidFill>
                  <a:srgbClr val="FFFFFF">
                    <a:lumMod val="95000"/>
                  </a:srgbClr>
                </a:solidFill>
                <a:latin typeface="AauxNext-Regular" panose="02000506000000020003" pitchFamily="50" charset="0"/>
              </a:rPr>
              <a:t>+1 505 880 7059</a:t>
            </a:r>
          </a:p>
          <a:p>
            <a:r>
              <a:rPr lang="en-US" sz="1000" dirty="0">
                <a:solidFill>
                  <a:srgbClr val="FFFFFF">
                    <a:lumMod val="95000"/>
                  </a:srgbClr>
                </a:solidFill>
                <a:latin typeface="AauxNext-Regular" panose="02000506000000020003" pitchFamily="50" charset="0"/>
              </a:rPr>
              <a:t>Albuquerque, NM</a:t>
            </a:r>
          </a:p>
          <a:p>
            <a:r>
              <a:rPr lang="en-US" sz="1000" dirty="0">
                <a:solidFill>
                  <a:srgbClr val="FFFFFF">
                    <a:lumMod val="95000"/>
                  </a:srgbClr>
                </a:solidFill>
                <a:latin typeface="AauxNext-Regular" panose="02000506000000020003" pitchFamily="50" charset="0"/>
              </a:rPr>
              <a:t>anne.apicella@colliers.com</a:t>
            </a:r>
            <a:endParaRPr lang="en-US" sz="1000" dirty="0">
              <a:solidFill>
                <a:srgbClr val="FFFFFF">
                  <a:lumMod val="95000"/>
                </a:srgbClr>
              </a:solidFill>
            </a:endParaRPr>
          </a:p>
        </p:txBody>
      </p:sp>
      <p:sp>
        <p:nvSpPr>
          <p:cNvPr id="17" name="Title 10"/>
          <p:cNvSpPr>
            <a:spLocks noGrp="1"/>
          </p:cNvSpPr>
          <p:nvPr>
            <p:ph type="title"/>
          </p:nvPr>
        </p:nvSpPr>
        <p:spPr>
          <a:xfrm>
            <a:off x="241388" y="228600"/>
            <a:ext cx="7607214" cy="609600"/>
          </a:xfrm>
        </p:spPr>
        <p:txBody>
          <a:bodyPr/>
          <a:lstStyle/>
          <a:p>
            <a:r>
              <a:rPr lang="en-US" sz="2500" b="1" dirty="0">
                <a:latin typeface="Aaux Next Hairline" panose="02000506000000020003" pitchFamily="50" charset="0"/>
              </a:rPr>
              <a:t>5911 Jefferson St NE</a:t>
            </a:r>
            <a:r>
              <a:rPr lang="en-US" sz="2500" dirty="0">
                <a:latin typeface="Aaux Next Hairline" panose="02000506000000020003" pitchFamily="50" charset="0"/>
              </a:rPr>
              <a:t/>
            </a:r>
            <a:br>
              <a:rPr lang="en-US" sz="2500" dirty="0">
                <a:latin typeface="Aaux Next Hairline" panose="02000506000000020003" pitchFamily="50" charset="0"/>
              </a:rPr>
            </a:br>
            <a:r>
              <a:rPr lang="en-US" sz="2500" dirty="0">
                <a:latin typeface="Aaux Next Hairline" panose="02000506000000020003" pitchFamily="50" charset="0"/>
              </a:rPr>
              <a:t>Albuquerque, NM 87109</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40" t="22723" r="12394" b="8411"/>
          <a:stretch/>
        </p:blipFill>
        <p:spPr>
          <a:xfrm rot="16200000">
            <a:off x="2638573" y="2299012"/>
            <a:ext cx="4081877" cy="3048000"/>
          </a:xfrm>
          <a:prstGeom prst="rect">
            <a:avLst/>
          </a:prstGeom>
        </p:spPr>
      </p:pic>
    </p:spTree>
    <p:extLst>
      <p:ext uri="{BB962C8B-B14F-4D97-AF65-F5344CB8AC3E}">
        <p14:creationId xmlns:p14="http://schemas.microsoft.com/office/powerpoint/2010/main" val="203673236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92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92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25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 y="-13034"/>
            <a:ext cx="9144000" cy="47994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067" y="1276307"/>
            <a:ext cx="2888923" cy="3496538"/>
          </a:xfrm>
          <a:prstGeom prst="rect">
            <a:avLst/>
          </a:prstGeom>
        </p:spPr>
      </p:pic>
      <p:sp>
        <p:nvSpPr>
          <p:cNvPr id="52" name="Rectangle 51"/>
          <p:cNvSpPr/>
          <p:nvPr/>
        </p:nvSpPr>
        <p:spPr>
          <a:xfrm>
            <a:off x="4840941" y="6484869"/>
            <a:ext cx="4199150" cy="421414"/>
          </a:xfrm>
          <a:prstGeom prst="rect">
            <a:avLst/>
          </a:prstGeom>
        </p:spPr>
        <p:txBody>
          <a:bodyPr wrap="square" lIns="81836" tIns="40916" rIns="81836" bIns="40916">
            <a:spAutoFit/>
          </a:bodyPr>
          <a:lstStyle/>
          <a:p>
            <a:pPr algn="just" defTabSz="911731" fontAlgn="auto">
              <a:spcBef>
                <a:spcPts val="0"/>
              </a:spcBef>
              <a:spcAft>
                <a:spcPts val="0"/>
              </a:spcAft>
            </a:pPr>
            <a:r>
              <a:rPr lang="en-US" sz="1100" baseline="30000" dirty="0">
                <a:solidFill>
                  <a:prstClr val="black"/>
                </a:solidFill>
                <a:latin typeface="Calibri"/>
                <a:cs typeface="+mn-cs"/>
              </a:rPr>
              <a:t>The information contained herein is believed to be reliable. While we do not doubt the accuracy, we have not verified it and make no guarantee, warranty or representation about it. It is your responsibility to independently confirm its accuracy and completeness. </a:t>
            </a:r>
          </a:p>
        </p:txBody>
      </p:sp>
      <p:grpSp>
        <p:nvGrpSpPr>
          <p:cNvPr id="18" name="Group 17"/>
          <p:cNvGrpSpPr/>
          <p:nvPr/>
        </p:nvGrpSpPr>
        <p:grpSpPr>
          <a:xfrm>
            <a:off x="-10013" y="0"/>
            <a:ext cx="9154013" cy="7054519"/>
            <a:chOff x="-8511" y="0"/>
            <a:chExt cx="7780911" cy="10346629"/>
          </a:xfrm>
        </p:grpSpPr>
        <p:sp>
          <p:nvSpPr>
            <p:cNvPr id="19" name="Rectangle 18"/>
            <p:cNvSpPr/>
            <p:nvPr/>
          </p:nvSpPr>
          <p:spPr>
            <a:xfrm>
              <a:off x="0" y="9528362"/>
              <a:ext cx="4114800" cy="530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731" fontAlgn="auto">
                <a:spcBef>
                  <a:spcPts val="0"/>
                </a:spcBef>
                <a:spcAft>
                  <a:spcPts val="0"/>
                </a:spcAft>
              </a:pPr>
              <a:endParaRPr lang="en-US">
                <a:solidFill>
                  <a:prstClr val="white"/>
                </a:solidFill>
              </a:endParaRPr>
            </a:p>
          </p:txBody>
        </p:sp>
        <p:sp>
          <p:nvSpPr>
            <p:cNvPr id="26" name="TextBox 25"/>
            <p:cNvSpPr txBox="1"/>
            <p:nvPr/>
          </p:nvSpPr>
          <p:spPr>
            <a:xfrm>
              <a:off x="6323699" y="8804294"/>
              <a:ext cx="1381519" cy="677109"/>
            </a:xfrm>
            <a:prstGeom prst="rect">
              <a:avLst/>
            </a:prstGeom>
            <a:noFill/>
          </p:spPr>
          <p:txBody>
            <a:bodyPr wrap="none" rtlCol="0">
              <a:spAutoFit/>
            </a:bodyPr>
            <a:lstStyle/>
            <a:p>
              <a:pPr algn="r" defTabSz="911731" fontAlgn="auto">
                <a:spcBef>
                  <a:spcPts val="0"/>
                </a:spcBef>
                <a:spcAft>
                  <a:spcPts val="0"/>
                </a:spcAft>
              </a:pPr>
              <a:r>
                <a:rPr lang="fr-FR" sz="800" kern="0" spc="108" dirty="0">
                  <a:solidFill>
                    <a:prstClr val="black"/>
                  </a:solidFill>
                  <a:latin typeface="Candara" pitchFamily="34" charset="0"/>
                  <a:cs typeface="+mn-cs"/>
                </a:rPr>
                <a:t>Coralee Quintana</a:t>
              </a:r>
            </a:p>
            <a:p>
              <a:pPr algn="r" defTabSz="911731" fontAlgn="auto">
                <a:spcBef>
                  <a:spcPts val="0"/>
                </a:spcBef>
                <a:spcAft>
                  <a:spcPts val="0"/>
                </a:spcAft>
              </a:pPr>
              <a:r>
                <a:rPr lang="fr-FR" sz="800" kern="0" spc="108" dirty="0">
                  <a:solidFill>
                    <a:prstClr val="black"/>
                  </a:solidFill>
                  <a:latin typeface="Candara" pitchFamily="34" charset="0"/>
                  <a:cs typeface="+mn-cs"/>
                </a:rPr>
                <a:t>Coralee@go-absolute.net</a:t>
              </a:r>
            </a:p>
            <a:p>
              <a:pPr algn="r" defTabSz="911731" fontAlgn="auto">
                <a:spcBef>
                  <a:spcPts val="0"/>
                </a:spcBef>
                <a:spcAft>
                  <a:spcPts val="0"/>
                </a:spcAft>
              </a:pPr>
              <a:r>
                <a:rPr lang="fr-FR" sz="800" kern="0" spc="108" dirty="0">
                  <a:solidFill>
                    <a:prstClr val="black"/>
                  </a:solidFill>
                  <a:latin typeface="Candara" pitchFamily="34" charset="0"/>
                  <a:cs typeface="+mn-cs"/>
                </a:rPr>
                <a:t>505-639-1266</a:t>
              </a:r>
            </a:p>
          </p:txBody>
        </p:sp>
        <p:sp>
          <p:nvSpPr>
            <p:cNvPr id="28" name="Rectangle 27"/>
            <p:cNvSpPr/>
            <p:nvPr/>
          </p:nvSpPr>
          <p:spPr>
            <a:xfrm>
              <a:off x="0" y="1185181"/>
              <a:ext cx="4724400" cy="600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731" fontAlgn="auto">
                <a:spcBef>
                  <a:spcPts val="0"/>
                </a:spcBef>
                <a:spcAft>
                  <a:spcPts val="0"/>
                </a:spcAft>
              </a:pPr>
              <a:endParaRPr lang="en-US" dirty="0">
                <a:solidFill>
                  <a:prstClr val="white"/>
                </a:solidFill>
              </a:endParaRPr>
            </a:p>
          </p:txBody>
        </p:sp>
        <p:sp>
          <p:nvSpPr>
            <p:cNvPr id="31" name="TextBox 30"/>
            <p:cNvSpPr txBox="1"/>
            <p:nvPr/>
          </p:nvSpPr>
          <p:spPr>
            <a:xfrm>
              <a:off x="-3712" y="9488959"/>
              <a:ext cx="2672080" cy="857670"/>
            </a:xfrm>
            <a:prstGeom prst="rect">
              <a:avLst/>
            </a:prstGeom>
            <a:noFill/>
          </p:spPr>
          <p:txBody>
            <a:bodyPr wrap="square" rtlCol="0">
              <a:spAutoFit/>
            </a:bodyPr>
            <a:lstStyle/>
            <a:p>
              <a:pPr defTabSz="911731" fontAlgn="auto">
                <a:spcBef>
                  <a:spcPts val="0"/>
                </a:spcBef>
                <a:spcAft>
                  <a:spcPts val="0"/>
                </a:spcAft>
              </a:pPr>
              <a:r>
                <a:rPr lang="fr-FR" sz="800" b="1" kern="0" spc="108" dirty="0" err="1">
                  <a:solidFill>
                    <a:prstClr val="white"/>
                  </a:solidFill>
                  <a:latin typeface="Candara" pitchFamily="34" charset="0"/>
                  <a:cs typeface="+mn-cs"/>
                </a:rPr>
                <a:t>Absolute</a:t>
              </a:r>
              <a:r>
                <a:rPr lang="fr-FR" sz="800" b="1" kern="0" spc="108" dirty="0">
                  <a:solidFill>
                    <a:prstClr val="white"/>
                  </a:solidFill>
                  <a:latin typeface="Candara" pitchFamily="34" charset="0"/>
                  <a:cs typeface="+mn-cs"/>
                </a:rPr>
                <a:t> Investment </a:t>
              </a:r>
              <a:r>
                <a:rPr lang="fr-FR" sz="800" b="1" kern="0" spc="108" dirty="0" err="1">
                  <a:solidFill>
                    <a:prstClr val="white"/>
                  </a:solidFill>
                  <a:latin typeface="Candara" pitchFamily="34" charset="0"/>
                  <a:cs typeface="+mn-cs"/>
                </a:rPr>
                <a:t>Realty</a:t>
              </a:r>
              <a:endParaRPr lang="fr-FR" sz="800" b="1" kern="0" spc="108" dirty="0">
                <a:solidFill>
                  <a:prstClr val="white"/>
                </a:solidFill>
                <a:latin typeface="Candara" pitchFamily="34" charset="0"/>
                <a:cs typeface="+mn-cs"/>
              </a:endParaRPr>
            </a:p>
            <a:p>
              <a:pPr defTabSz="911731" fontAlgn="auto">
                <a:spcBef>
                  <a:spcPts val="0"/>
                </a:spcBef>
                <a:spcAft>
                  <a:spcPts val="0"/>
                </a:spcAft>
              </a:pPr>
              <a:r>
                <a:rPr lang="fr-FR" sz="800" b="1" kern="0" spc="108" dirty="0">
                  <a:solidFill>
                    <a:prstClr val="white"/>
                  </a:solidFill>
                  <a:latin typeface="Candara" pitchFamily="34" charset="0"/>
                  <a:cs typeface="+mn-cs"/>
                </a:rPr>
                <a:t>4105 </a:t>
              </a:r>
              <a:r>
                <a:rPr lang="fr-FR" sz="800" b="1" kern="0" spc="108" dirty="0" err="1">
                  <a:solidFill>
                    <a:prstClr val="white"/>
                  </a:solidFill>
                  <a:latin typeface="Candara" pitchFamily="34" charset="0"/>
                  <a:cs typeface="+mn-cs"/>
                </a:rPr>
                <a:t>Silver</a:t>
              </a:r>
              <a:r>
                <a:rPr lang="fr-FR" sz="800" b="1" kern="0" spc="108" dirty="0">
                  <a:solidFill>
                    <a:prstClr val="white"/>
                  </a:solidFill>
                  <a:latin typeface="Candara" pitchFamily="34" charset="0"/>
                  <a:cs typeface="+mn-cs"/>
                </a:rPr>
                <a:t> Ave SE</a:t>
              </a:r>
            </a:p>
            <a:p>
              <a:pPr defTabSz="911731" fontAlgn="auto">
                <a:spcBef>
                  <a:spcPts val="0"/>
                </a:spcBef>
                <a:spcAft>
                  <a:spcPts val="0"/>
                </a:spcAft>
              </a:pPr>
              <a:r>
                <a:rPr lang="fr-FR" sz="800" b="1" kern="0" spc="108" dirty="0">
                  <a:solidFill>
                    <a:prstClr val="white"/>
                  </a:solidFill>
                  <a:latin typeface="Candara" pitchFamily="34" charset="0"/>
                  <a:cs typeface="+mn-cs"/>
                </a:rPr>
                <a:t>Albuquerque, NM 87108</a:t>
              </a:r>
            </a:p>
            <a:p>
              <a:pPr defTabSz="911731" fontAlgn="auto">
                <a:spcBef>
                  <a:spcPts val="0"/>
                </a:spcBef>
                <a:spcAft>
                  <a:spcPts val="0"/>
                </a:spcAft>
              </a:pPr>
              <a:endParaRPr lang="fr-FR" sz="800" b="1" kern="0" spc="108" dirty="0">
                <a:solidFill>
                  <a:prstClr val="white"/>
                </a:solidFill>
                <a:latin typeface="Candara" pitchFamily="34" charset="0"/>
                <a:cs typeface="+mn-cs"/>
              </a:endParaRPr>
            </a:p>
          </p:txBody>
        </p:sp>
        <p:sp>
          <p:nvSpPr>
            <p:cNvPr id="32" name="Rectangle 31"/>
            <p:cNvSpPr/>
            <p:nvPr/>
          </p:nvSpPr>
          <p:spPr>
            <a:xfrm>
              <a:off x="4114800" y="1685925"/>
              <a:ext cx="3657600" cy="600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731" fontAlgn="auto">
                <a:spcBef>
                  <a:spcPts val="0"/>
                </a:spcBef>
                <a:spcAft>
                  <a:spcPts val="0"/>
                </a:spcAft>
              </a:pPr>
              <a:endParaRPr lang="en-US">
                <a:solidFill>
                  <a:prstClr val="white"/>
                </a:solidFill>
              </a:endParaRPr>
            </a:p>
          </p:txBody>
        </p:sp>
        <p:sp>
          <p:nvSpPr>
            <p:cNvPr id="33" name="TextBox 32"/>
            <p:cNvSpPr txBox="1"/>
            <p:nvPr/>
          </p:nvSpPr>
          <p:spPr>
            <a:xfrm>
              <a:off x="1380694" y="9844617"/>
              <a:ext cx="2733675" cy="315985"/>
            </a:xfrm>
            <a:prstGeom prst="rect">
              <a:avLst/>
            </a:prstGeom>
            <a:noFill/>
          </p:spPr>
          <p:txBody>
            <a:bodyPr wrap="square" rtlCol="0">
              <a:spAutoFit/>
            </a:bodyPr>
            <a:lstStyle/>
            <a:p>
              <a:pPr algn="r" defTabSz="911731" fontAlgn="auto">
                <a:spcBef>
                  <a:spcPts val="0"/>
                </a:spcBef>
                <a:spcAft>
                  <a:spcPts val="0"/>
                </a:spcAft>
              </a:pPr>
              <a:r>
                <a:rPr lang="en-US" sz="800" b="1" dirty="0">
                  <a:solidFill>
                    <a:prstClr val="white"/>
                  </a:solidFill>
                  <a:latin typeface="Candara" pitchFamily="34" charset="0"/>
                  <a:cs typeface="+mn-cs"/>
                </a:rPr>
                <a:t>www.go-absolute.net</a:t>
              </a:r>
            </a:p>
          </p:txBody>
        </p:sp>
        <p:sp>
          <p:nvSpPr>
            <p:cNvPr id="34" name="Rectangle 33"/>
            <p:cNvSpPr/>
            <p:nvPr/>
          </p:nvSpPr>
          <p:spPr>
            <a:xfrm>
              <a:off x="4114801" y="0"/>
              <a:ext cx="3657599" cy="171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731" fontAlgn="auto">
                <a:spcBef>
                  <a:spcPts val="0"/>
                </a:spcBef>
                <a:spcAft>
                  <a:spcPts val="0"/>
                </a:spcAft>
              </a:pPr>
              <a:endParaRPr lang="en-US">
                <a:solidFill>
                  <a:prstClr val="white"/>
                </a:solidFill>
              </a:endParaRPr>
            </a:p>
          </p:txBody>
        </p:sp>
        <p:sp>
          <p:nvSpPr>
            <p:cNvPr id="35" name="TextBox 34"/>
            <p:cNvSpPr txBox="1"/>
            <p:nvPr/>
          </p:nvSpPr>
          <p:spPr>
            <a:xfrm>
              <a:off x="-8511" y="1280589"/>
              <a:ext cx="2514182" cy="541687"/>
            </a:xfrm>
            <a:prstGeom prst="rect">
              <a:avLst/>
            </a:prstGeom>
            <a:noFill/>
          </p:spPr>
          <p:txBody>
            <a:bodyPr wrap="none" rtlCol="0">
              <a:spAutoFit/>
            </a:bodyPr>
            <a:lstStyle/>
            <a:p>
              <a:pPr defTabSz="911731" fontAlgn="auto">
                <a:spcBef>
                  <a:spcPts val="0"/>
                </a:spcBef>
                <a:spcAft>
                  <a:spcPts val="0"/>
                </a:spcAft>
              </a:pPr>
              <a:r>
                <a:rPr lang="en-US" b="1" dirty="0">
                  <a:solidFill>
                    <a:prstClr val="white"/>
                  </a:solidFill>
                  <a:latin typeface="Candara" pitchFamily="34" charset="0"/>
                  <a:cs typeface="+mn-cs"/>
                </a:rPr>
                <a:t>Rio Rancho Office for Lease </a:t>
              </a:r>
            </a:p>
          </p:txBody>
        </p:sp>
        <p:sp>
          <p:nvSpPr>
            <p:cNvPr id="36" name="TextBox 35"/>
            <p:cNvSpPr txBox="1"/>
            <p:nvPr/>
          </p:nvSpPr>
          <p:spPr>
            <a:xfrm>
              <a:off x="4122420" y="1653837"/>
              <a:ext cx="3649980" cy="722250"/>
            </a:xfrm>
            <a:prstGeom prst="rect">
              <a:avLst/>
            </a:prstGeom>
            <a:noFill/>
          </p:spPr>
          <p:txBody>
            <a:bodyPr wrap="square" rtlCol="0">
              <a:spAutoFit/>
            </a:bodyPr>
            <a:lstStyle/>
            <a:p>
              <a:pPr algn="ctr" defTabSz="911731" fontAlgn="auto">
                <a:spcBef>
                  <a:spcPts val="0"/>
                </a:spcBef>
                <a:spcAft>
                  <a:spcPts val="0"/>
                </a:spcAft>
              </a:pPr>
              <a:r>
                <a:rPr lang="es-ES" sz="1300" b="1" kern="0" spc="108" dirty="0">
                  <a:solidFill>
                    <a:prstClr val="white"/>
                  </a:solidFill>
                  <a:latin typeface="Candara" pitchFamily="34" charset="0"/>
                  <a:cs typeface="+mn-cs"/>
                </a:rPr>
                <a:t>1549 Stephanie Road SE</a:t>
              </a:r>
            </a:p>
            <a:p>
              <a:pPr algn="ctr" defTabSz="911731" fontAlgn="auto">
                <a:spcBef>
                  <a:spcPts val="0"/>
                </a:spcBef>
                <a:spcAft>
                  <a:spcPts val="0"/>
                </a:spcAft>
              </a:pPr>
              <a:r>
                <a:rPr lang="es-ES" sz="1300" b="1" kern="0" spc="108" dirty="0">
                  <a:solidFill>
                    <a:prstClr val="white"/>
                  </a:solidFill>
                  <a:latin typeface="Candara" pitchFamily="34" charset="0"/>
                  <a:cs typeface="+mn-cs"/>
                </a:rPr>
                <a:t>Rio Rancho, NM 87124 </a:t>
              </a:r>
            </a:p>
          </p:txBody>
        </p:sp>
      </p:grpSp>
      <p:cxnSp>
        <p:nvCxnSpPr>
          <p:cNvPr id="20" name="Straight Connector 19"/>
          <p:cNvCxnSpPr/>
          <p:nvPr/>
        </p:nvCxnSpPr>
        <p:spPr>
          <a:xfrm flipH="1">
            <a:off x="2456320" y="5209891"/>
            <a:ext cx="161" cy="835988"/>
          </a:xfrm>
          <a:prstGeom prst="line">
            <a:avLst/>
          </a:prstGeom>
          <a:ln w="6350">
            <a:solidFill>
              <a:srgbClr val="9EA2A3"/>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59229" y="5104367"/>
            <a:ext cx="2406292" cy="1747084"/>
          </a:xfrm>
          <a:prstGeom prst="rect">
            <a:avLst/>
          </a:prstGeom>
        </p:spPr>
        <p:txBody>
          <a:bodyPr wrap="square" lIns="81836" tIns="40916" rIns="81836" bIns="40916">
            <a:spAutoFit/>
          </a:bodyPr>
          <a:lstStyle/>
          <a:p>
            <a:pPr defTabSz="911731" fontAlgn="auto">
              <a:spcBef>
                <a:spcPts val="0"/>
              </a:spcBef>
              <a:spcAft>
                <a:spcPts val="0"/>
              </a:spcAft>
            </a:pPr>
            <a:r>
              <a:rPr lang="en-US" sz="1400" b="1" baseline="30000" dirty="0">
                <a:solidFill>
                  <a:prstClr val="black"/>
                </a:solidFill>
                <a:latin typeface="Calibri"/>
                <a:cs typeface="+mn-cs"/>
              </a:rPr>
              <a:t>Features:</a:t>
            </a:r>
            <a:endParaRPr lang="en-US" sz="1400" baseline="30000" dirty="0">
              <a:solidFill>
                <a:prstClr val="black"/>
              </a:solidFill>
              <a:latin typeface="Calibri"/>
              <a:cs typeface="+mn-cs"/>
            </a:endParaRPr>
          </a:p>
          <a:p>
            <a:pPr defTabSz="911731" fontAlgn="auto">
              <a:lnSpc>
                <a:spcPct val="150000"/>
              </a:lnSpc>
              <a:spcBef>
                <a:spcPts val="0"/>
              </a:spcBef>
              <a:spcAft>
                <a:spcPts val="0"/>
              </a:spcAft>
            </a:pPr>
            <a:r>
              <a:rPr lang="en-US" sz="1400" baseline="30000" dirty="0">
                <a:solidFill>
                  <a:prstClr val="black"/>
                </a:solidFill>
                <a:latin typeface="Calibri"/>
                <a:cs typeface="+mn-cs"/>
              </a:rPr>
              <a:t>Easy access from Sara Road</a:t>
            </a:r>
          </a:p>
          <a:p>
            <a:pPr defTabSz="911731" fontAlgn="auto">
              <a:lnSpc>
                <a:spcPct val="150000"/>
              </a:lnSpc>
              <a:spcBef>
                <a:spcPts val="0"/>
              </a:spcBef>
              <a:spcAft>
                <a:spcPts val="0"/>
              </a:spcAft>
            </a:pPr>
            <a:r>
              <a:rPr lang="en-US" sz="1400" baseline="30000" dirty="0">
                <a:solidFill>
                  <a:prstClr val="black"/>
                </a:solidFill>
                <a:latin typeface="Calibri"/>
                <a:cs typeface="+mn-cs"/>
              </a:rPr>
              <a:t>Excellent Signage (2 sign locations per unit)</a:t>
            </a:r>
          </a:p>
          <a:p>
            <a:pPr defTabSz="911731" fontAlgn="auto">
              <a:lnSpc>
                <a:spcPct val="150000"/>
              </a:lnSpc>
              <a:spcBef>
                <a:spcPts val="0"/>
              </a:spcBef>
              <a:spcAft>
                <a:spcPts val="0"/>
              </a:spcAft>
            </a:pPr>
            <a:r>
              <a:rPr lang="en-US" sz="1400" baseline="30000" dirty="0">
                <a:solidFill>
                  <a:prstClr val="black"/>
                </a:solidFill>
                <a:latin typeface="Calibri"/>
                <a:cs typeface="+mn-cs"/>
              </a:rPr>
              <a:t>New Stucco</a:t>
            </a:r>
          </a:p>
          <a:p>
            <a:pPr defTabSz="911731" fontAlgn="auto">
              <a:lnSpc>
                <a:spcPct val="150000"/>
              </a:lnSpc>
              <a:spcBef>
                <a:spcPts val="0"/>
              </a:spcBef>
              <a:spcAft>
                <a:spcPts val="0"/>
              </a:spcAft>
            </a:pPr>
            <a:r>
              <a:rPr lang="en-US" sz="1400" baseline="30000" dirty="0">
                <a:solidFill>
                  <a:prstClr val="black"/>
                </a:solidFill>
                <a:latin typeface="Calibri"/>
                <a:cs typeface="+mn-cs"/>
              </a:rPr>
              <a:t>Modern design</a:t>
            </a:r>
          </a:p>
          <a:p>
            <a:pPr defTabSz="911731" fontAlgn="auto">
              <a:lnSpc>
                <a:spcPct val="150000"/>
              </a:lnSpc>
              <a:spcBef>
                <a:spcPts val="0"/>
              </a:spcBef>
              <a:spcAft>
                <a:spcPts val="0"/>
              </a:spcAft>
            </a:pPr>
            <a:r>
              <a:rPr lang="en-US" sz="1400" baseline="30000" dirty="0">
                <a:solidFill>
                  <a:prstClr val="black"/>
                </a:solidFill>
                <a:latin typeface="Calibri"/>
                <a:cs typeface="+mn-cs"/>
              </a:rPr>
              <a:t>Beautiful mountain views</a:t>
            </a:r>
          </a:p>
          <a:p>
            <a:pPr defTabSz="911731" fontAlgn="auto">
              <a:lnSpc>
                <a:spcPct val="150000"/>
              </a:lnSpc>
              <a:spcBef>
                <a:spcPts val="0"/>
              </a:spcBef>
              <a:spcAft>
                <a:spcPts val="0"/>
              </a:spcAft>
            </a:pPr>
            <a:endParaRPr lang="en-US" sz="1400" baseline="30000" dirty="0">
              <a:solidFill>
                <a:prstClr val="black"/>
              </a:solidFill>
              <a:latin typeface="Calibri"/>
              <a:cs typeface="+mn-cs"/>
            </a:endParaRPr>
          </a:p>
          <a:p>
            <a:pPr defTabSz="911731" fontAlgn="auto">
              <a:lnSpc>
                <a:spcPct val="150000"/>
              </a:lnSpc>
              <a:spcBef>
                <a:spcPts val="0"/>
              </a:spcBef>
              <a:spcAft>
                <a:spcPts val="0"/>
              </a:spcAft>
            </a:pPr>
            <a:endParaRPr lang="en-US" sz="1400" baseline="30000" dirty="0">
              <a:solidFill>
                <a:prstClr val="black"/>
              </a:solidFill>
              <a:latin typeface="Calibri"/>
              <a:cs typeface="+mn-cs"/>
            </a:endParaRPr>
          </a:p>
        </p:txBody>
      </p:sp>
      <p:sp>
        <p:nvSpPr>
          <p:cNvPr id="22" name="Rectangle 21"/>
          <p:cNvSpPr/>
          <p:nvPr/>
        </p:nvSpPr>
        <p:spPr>
          <a:xfrm>
            <a:off x="183781" y="5071317"/>
            <a:ext cx="2480183" cy="1384994"/>
          </a:xfrm>
          <a:prstGeom prst="rect">
            <a:avLst/>
          </a:prstGeom>
        </p:spPr>
        <p:txBody>
          <a:bodyPr wrap="square" lIns="81836" tIns="40916" rIns="81836" bIns="40916">
            <a:spAutoFit/>
          </a:bodyPr>
          <a:lstStyle/>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Lease Rate:	$15.18 / SF Gross</a:t>
            </a:r>
          </a:p>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Available Space:  	+/- 790 SF – +/-1,580 SF</a:t>
            </a:r>
          </a:p>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Parking:	 5:1,000</a:t>
            </a:r>
          </a:p>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Building Size:	 ±11,600 SF</a:t>
            </a:r>
          </a:p>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Land:	 ± 1.31 Acres</a:t>
            </a:r>
          </a:p>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Zoning:	 </a:t>
            </a:r>
            <a:r>
              <a:rPr lang="en-US" sz="1400" b="1" baseline="30000">
                <a:solidFill>
                  <a:prstClr val="black"/>
                </a:solidFill>
                <a:latin typeface="Candara" pitchFamily="34" charset="0"/>
                <a:cs typeface="+mn-cs"/>
              </a:rPr>
              <a:t>C-2 </a:t>
            </a:r>
            <a:endParaRPr lang="en-US" sz="1400" b="1" baseline="30000" dirty="0">
              <a:solidFill>
                <a:prstClr val="black"/>
              </a:solidFill>
              <a:latin typeface="Candara" pitchFamily="34" charset="0"/>
              <a:cs typeface="+mn-cs"/>
            </a:endParaRPr>
          </a:p>
        </p:txBody>
      </p:sp>
      <p:sp>
        <p:nvSpPr>
          <p:cNvPr id="21" name="Rectangle 20"/>
          <p:cNvSpPr/>
          <p:nvPr/>
        </p:nvSpPr>
        <p:spPr>
          <a:xfrm>
            <a:off x="6909539" y="5090809"/>
            <a:ext cx="2155425" cy="298303"/>
          </a:xfrm>
          <a:prstGeom prst="rect">
            <a:avLst/>
          </a:prstGeom>
        </p:spPr>
        <p:txBody>
          <a:bodyPr wrap="square" lIns="81836" tIns="40916" rIns="81836" bIns="40916">
            <a:spAutoFit/>
          </a:bodyPr>
          <a:lstStyle/>
          <a:p>
            <a:pPr defTabSz="911731" fontAlgn="auto">
              <a:lnSpc>
                <a:spcPct val="150000"/>
              </a:lnSpc>
              <a:spcBef>
                <a:spcPts val="0"/>
              </a:spcBef>
              <a:spcAft>
                <a:spcPts val="0"/>
              </a:spcAft>
            </a:pPr>
            <a:endParaRPr lang="en-US" sz="1400" baseline="30000" dirty="0">
              <a:solidFill>
                <a:prstClr val="black"/>
              </a:solidFill>
              <a:latin typeface="Calibri"/>
              <a:cs typeface="+mn-cs"/>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145" y="157642"/>
            <a:ext cx="1841243" cy="879248"/>
          </a:xfrm>
          <a:prstGeom prst="rect">
            <a:avLst/>
          </a:prstGeom>
        </p:spPr>
      </p:pic>
      <p:sp>
        <p:nvSpPr>
          <p:cNvPr id="23" name="Rectangle 22"/>
          <p:cNvSpPr/>
          <p:nvPr/>
        </p:nvSpPr>
        <p:spPr>
          <a:xfrm>
            <a:off x="2728861" y="5065034"/>
            <a:ext cx="1785392" cy="733233"/>
          </a:xfrm>
          <a:prstGeom prst="rect">
            <a:avLst/>
          </a:prstGeom>
        </p:spPr>
        <p:txBody>
          <a:bodyPr wrap="square" lIns="81836" tIns="40916" rIns="81836" bIns="40916">
            <a:spAutoFit/>
          </a:bodyPr>
          <a:lstStyle/>
          <a:p>
            <a:pPr defTabSz="911731" fontAlgn="auto">
              <a:lnSpc>
                <a:spcPct val="150000"/>
              </a:lnSpc>
              <a:spcBef>
                <a:spcPts val="0"/>
              </a:spcBef>
              <a:spcAft>
                <a:spcPts val="0"/>
              </a:spcAft>
            </a:pPr>
            <a:r>
              <a:rPr lang="en-US" sz="1400" b="1" baseline="30000" dirty="0">
                <a:solidFill>
                  <a:prstClr val="black"/>
                </a:solidFill>
                <a:latin typeface="Candara" pitchFamily="34" charset="0"/>
                <a:cs typeface="+mn-cs"/>
              </a:rPr>
              <a:t>Available Units:</a:t>
            </a:r>
          </a:p>
          <a:p>
            <a:pPr defTabSz="911731" fontAlgn="auto">
              <a:lnSpc>
                <a:spcPct val="150000"/>
              </a:lnSpc>
              <a:spcBef>
                <a:spcPts val="0"/>
              </a:spcBef>
              <a:spcAft>
                <a:spcPts val="0"/>
              </a:spcAft>
            </a:pPr>
            <a:r>
              <a:rPr lang="en-US" sz="1400" baseline="30000" dirty="0">
                <a:solidFill>
                  <a:prstClr val="black"/>
                </a:solidFill>
                <a:latin typeface="Candara" pitchFamily="34" charset="0"/>
                <a:cs typeface="+mn-cs"/>
              </a:rPr>
              <a:t>Unit B: +/- 790 SF, $1,000/Mo</a:t>
            </a:r>
          </a:p>
          <a:p>
            <a:pPr defTabSz="911731" fontAlgn="auto">
              <a:lnSpc>
                <a:spcPct val="150000"/>
              </a:lnSpc>
              <a:spcBef>
                <a:spcPts val="0"/>
              </a:spcBef>
              <a:spcAft>
                <a:spcPts val="0"/>
              </a:spcAft>
            </a:pPr>
            <a:r>
              <a:rPr lang="en-US" sz="1400" baseline="30000" dirty="0">
                <a:solidFill>
                  <a:prstClr val="black"/>
                </a:solidFill>
                <a:latin typeface="Candara" pitchFamily="34" charset="0"/>
                <a:cs typeface="+mn-cs"/>
              </a:rPr>
              <a:t>Unit C: +/- 790 SF, $1,000/Mo</a:t>
            </a:r>
          </a:p>
        </p:txBody>
      </p:sp>
      <p:cxnSp>
        <p:nvCxnSpPr>
          <p:cNvPr id="25" name="Straight Connector 24"/>
          <p:cNvCxnSpPr/>
          <p:nvPr/>
        </p:nvCxnSpPr>
        <p:spPr>
          <a:xfrm flipH="1">
            <a:off x="4786683" y="5154038"/>
            <a:ext cx="161" cy="835988"/>
          </a:xfrm>
          <a:prstGeom prst="line">
            <a:avLst/>
          </a:prstGeom>
          <a:ln w="6350">
            <a:solidFill>
              <a:srgbClr val="9EA2A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44" y="1448819"/>
            <a:ext cx="4798915" cy="455558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291" y="4863336"/>
            <a:ext cx="2989908" cy="163235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 y="2470137"/>
            <a:ext cx="2337955" cy="403411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26" y="-4254"/>
            <a:ext cx="4869592" cy="4027471"/>
          </a:xfrm>
          <a:prstGeom prst="rect">
            <a:avLst/>
          </a:prstGeom>
        </p:spPr>
      </p:pic>
      <p:grpSp>
        <p:nvGrpSpPr>
          <p:cNvPr id="42" name="Group 41"/>
          <p:cNvGrpSpPr/>
          <p:nvPr/>
        </p:nvGrpSpPr>
        <p:grpSpPr>
          <a:xfrm>
            <a:off x="0" y="2"/>
            <a:ext cx="9144000" cy="6858001"/>
            <a:chOff x="0" y="0"/>
            <a:chExt cx="7772400" cy="10058400"/>
          </a:xfrm>
        </p:grpSpPr>
        <p:sp>
          <p:nvSpPr>
            <p:cNvPr id="43" name="Rectangle 42"/>
            <p:cNvSpPr/>
            <p:nvPr/>
          </p:nvSpPr>
          <p:spPr>
            <a:xfrm>
              <a:off x="0" y="9528362"/>
              <a:ext cx="4114800" cy="530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9" fontAlgn="auto">
                <a:spcBef>
                  <a:spcPts val="0"/>
                </a:spcBef>
                <a:spcAft>
                  <a:spcPts val="0"/>
                </a:spcAft>
              </a:pPr>
              <a:endParaRPr lang="en-US">
                <a:solidFill>
                  <a:prstClr val="white"/>
                </a:solidFill>
              </a:endParaRPr>
            </a:p>
          </p:txBody>
        </p:sp>
        <p:sp>
          <p:nvSpPr>
            <p:cNvPr id="47" name="Rectangle 46"/>
            <p:cNvSpPr/>
            <p:nvPr/>
          </p:nvSpPr>
          <p:spPr>
            <a:xfrm>
              <a:off x="0" y="1185181"/>
              <a:ext cx="4724400" cy="6000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9" fontAlgn="auto">
                <a:spcBef>
                  <a:spcPts val="0"/>
                </a:spcBef>
                <a:spcAft>
                  <a:spcPts val="0"/>
                </a:spcAft>
              </a:pPr>
              <a:endParaRPr lang="en-US">
                <a:solidFill>
                  <a:prstClr val="white"/>
                </a:solidFill>
              </a:endParaRPr>
            </a:p>
          </p:txBody>
        </p:sp>
        <p:sp>
          <p:nvSpPr>
            <p:cNvPr id="50" name="Rectangle 49"/>
            <p:cNvSpPr/>
            <p:nvPr/>
          </p:nvSpPr>
          <p:spPr>
            <a:xfrm>
              <a:off x="4114800" y="1685925"/>
              <a:ext cx="3657600" cy="600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9" fontAlgn="auto">
                <a:spcBef>
                  <a:spcPts val="0"/>
                </a:spcBef>
                <a:spcAft>
                  <a:spcPts val="0"/>
                </a:spcAft>
              </a:pPr>
              <a:endParaRPr lang="en-US">
                <a:solidFill>
                  <a:prstClr val="white"/>
                </a:solidFill>
              </a:endParaRPr>
            </a:p>
          </p:txBody>
        </p:sp>
        <p:sp>
          <p:nvSpPr>
            <p:cNvPr id="53" name="Rectangle 52"/>
            <p:cNvSpPr/>
            <p:nvPr/>
          </p:nvSpPr>
          <p:spPr>
            <a:xfrm>
              <a:off x="4114801" y="0"/>
              <a:ext cx="3657599" cy="171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9" fontAlgn="auto">
                <a:spcBef>
                  <a:spcPts val="0"/>
                </a:spcBef>
                <a:spcAft>
                  <a:spcPts val="0"/>
                </a:spcAft>
              </a:pPr>
              <a:endParaRPr lang="en-US">
                <a:solidFill>
                  <a:prstClr val="white"/>
                </a:solidFill>
              </a:endParaRPr>
            </a:p>
          </p:txBody>
        </p:sp>
      </p:grpSp>
      <p:sp>
        <p:nvSpPr>
          <p:cNvPr id="18" name="TextBox 17"/>
          <p:cNvSpPr txBox="1"/>
          <p:nvPr/>
        </p:nvSpPr>
        <p:spPr>
          <a:xfrm>
            <a:off x="76838" y="873130"/>
            <a:ext cx="1113056" cy="359840"/>
          </a:xfrm>
          <a:prstGeom prst="rect">
            <a:avLst/>
          </a:prstGeom>
          <a:noFill/>
        </p:spPr>
        <p:txBody>
          <a:bodyPr wrap="none" lIns="82039" tIns="41020" rIns="82039" bIns="41020" rtlCol="0">
            <a:spAutoFit/>
          </a:bodyPr>
          <a:lstStyle/>
          <a:p>
            <a:pPr defTabSz="914079" fontAlgn="auto">
              <a:spcBef>
                <a:spcPts val="0"/>
              </a:spcBef>
              <a:spcAft>
                <a:spcPts val="0"/>
              </a:spcAft>
            </a:pPr>
            <a:r>
              <a:rPr lang="en-US" b="1" dirty="0">
                <a:solidFill>
                  <a:prstClr val="white"/>
                </a:solidFill>
                <a:latin typeface="Candara" pitchFamily="34" charset="0"/>
                <a:cs typeface="+mn-cs"/>
              </a:rPr>
              <a:t>Floorplan</a:t>
            </a:r>
          </a:p>
        </p:txBody>
      </p:sp>
      <p:sp>
        <p:nvSpPr>
          <p:cNvPr id="25" name="TextBox 24"/>
          <p:cNvSpPr txBox="1"/>
          <p:nvPr/>
        </p:nvSpPr>
        <p:spPr>
          <a:xfrm>
            <a:off x="-4367" y="6469747"/>
            <a:ext cx="3143624" cy="570292"/>
          </a:xfrm>
          <a:prstGeom prst="rect">
            <a:avLst/>
          </a:prstGeom>
          <a:noFill/>
        </p:spPr>
        <p:txBody>
          <a:bodyPr wrap="square" lIns="82039" tIns="41020" rIns="82039" bIns="41020" rtlCol="0">
            <a:spAutoFit/>
          </a:bodyPr>
          <a:lstStyle/>
          <a:p>
            <a:pPr defTabSz="914079" fontAlgn="auto">
              <a:spcBef>
                <a:spcPts val="0"/>
              </a:spcBef>
              <a:spcAft>
                <a:spcPts val="0"/>
              </a:spcAft>
            </a:pPr>
            <a:r>
              <a:rPr lang="fr-FR" sz="800" b="1" kern="0" spc="108" dirty="0" err="1">
                <a:solidFill>
                  <a:prstClr val="white"/>
                </a:solidFill>
                <a:latin typeface="Candara" pitchFamily="34" charset="0"/>
                <a:cs typeface="+mn-cs"/>
              </a:rPr>
              <a:t>Absolute</a:t>
            </a:r>
            <a:r>
              <a:rPr lang="fr-FR" sz="800" b="1" kern="0" spc="108" dirty="0">
                <a:solidFill>
                  <a:prstClr val="white"/>
                </a:solidFill>
                <a:latin typeface="Candara" pitchFamily="34" charset="0"/>
                <a:cs typeface="+mn-cs"/>
              </a:rPr>
              <a:t> Investment </a:t>
            </a:r>
            <a:r>
              <a:rPr lang="fr-FR" sz="800" b="1" kern="0" spc="108" dirty="0" err="1">
                <a:solidFill>
                  <a:prstClr val="white"/>
                </a:solidFill>
                <a:latin typeface="Candara" pitchFamily="34" charset="0"/>
                <a:cs typeface="+mn-cs"/>
              </a:rPr>
              <a:t>Realty</a:t>
            </a:r>
            <a:endParaRPr lang="fr-FR" sz="800" b="1" kern="0" spc="108" dirty="0">
              <a:solidFill>
                <a:prstClr val="white"/>
              </a:solidFill>
              <a:latin typeface="Candara" pitchFamily="34" charset="0"/>
              <a:cs typeface="+mn-cs"/>
            </a:endParaRPr>
          </a:p>
          <a:p>
            <a:pPr defTabSz="914079" fontAlgn="auto">
              <a:spcBef>
                <a:spcPts val="0"/>
              </a:spcBef>
              <a:spcAft>
                <a:spcPts val="0"/>
              </a:spcAft>
            </a:pPr>
            <a:r>
              <a:rPr lang="fr-FR" sz="800" b="1" kern="0" spc="108" dirty="0">
                <a:solidFill>
                  <a:prstClr val="white"/>
                </a:solidFill>
                <a:latin typeface="Candara" pitchFamily="34" charset="0"/>
                <a:cs typeface="+mn-cs"/>
              </a:rPr>
              <a:t>4105 </a:t>
            </a:r>
            <a:r>
              <a:rPr lang="fr-FR" sz="800" b="1" kern="0" spc="108" dirty="0" err="1">
                <a:solidFill>
                  <a:prstClr val="white"/>
                </a:solidFill>
                <a:latin typeface="Candara" pitchFamily="34" charset="0"/>
                <a:cs typeface="+mn-cs"/>
              </a:rPr>
              <a:t>Silver</a:t>
            </a:r>
            <a:r>
              <a:rPr lang="fr-FR" sz="800" b="1" kern="0" spc="108" dirty="0">
                <a:solidFill>
                  <a:prstClr val="white"/>
                </a:solidFill>
                <a:latin typeface="Candara" pitchFamily="34" charset="0"/>
                <a:cs typeface="+mn-cs"/>
              </a:rPr>
              <a:t> Ave SE</a:t>
            </a:r>
          </a:p>
          <a:p>
            <a:pPr defTabSz="914079" fontAlgn="auto">
              <a:spcBef>
                <a:spcPts val="0"/>
              </a:spcBef>
              <a:spcAft>
                <a:spcPts val="0"/>
              </a:spcAft>
            </a:pPr>
            <a:r>
              <a:rPr lang="fr-FR" sz="800" b="1" kern="0" spc="108" dirty="0">
                <a:solidFill>
                  <a:prstClr val="white"/>
                </a:solidFill>
                <a:latin typeface="Candara" pitchFamily="34" charset="0"/>
                <a:cs typeface="+mn-cs"/>
              </a:rPr>
              <a:t>Albuquerque, NM 87108</a:t>
            </a:r>
          </a:p>
          <a:p>
            <a:pPr defTabSz="914079" fontAlgn="auto">
              <a:spcBef>
                <a:spcPts val="0"/>
              </a:spcBef>
              <a:spcAft>
                <a:spcPts val="0"/>
              </a:spcAft>
            </a:pPr>
            <a:endParaRPr lang="fr-FR" sz="800" b="1" kern="0" spc="108" dirty="0">
              <a:solidFill>
                <a:prstClr val="white"/>
              </a:solidFill>
              <a:latin typeface="Candara" pitchFamily="34" charset="0"/>
              <a:cs typeface="+mn-cs"/>
            </a:endParaRPr>
          </a:p>
        </p:txBody>
      </p:sp>
      <p:sp>
        <p:nvSpPr>
          <p:cNvPr id="27" name="TextBox 26"/>
          <p:cNvSpPr txBox="1"/>
          <p:nvPr/>
        </p:nvSpPr>
        <p:spPr>
          <a:xfrm>
            <a:off x="1607031" y="6653409"/>
            <a:ext cx="3216088" cy="205970"/>
          </a:xfrm>
          <a:prstGeom prst="rect">
            <a:avLst/>
          </a:prstGeom>
          <a:noFill/>
        </p:spPr>
        <p:txBody>
          <a:bodyPr wrap="square" lIns="82039" tIns="41020" rIns="82039" bIns="41020" rtlCol="0">
            <a:spAutoFit/>
          </a:bodyPr>
          <a:lstStyle/>
          <a:p>
            <a:pPr algn="r" defTabSz="914079" fontAlgn="auto">
              <a:spcBef>
                <a:spcPts val="0"/>
              </a:spcBef>
              <a:spcAft>
                <a:spcPts val="0"/>
              </a:spcAft>
            </a:pPr>
            <a:r>
              <a:rPr lang="en-US" sz="800" b="1" dirty="0">
                <a:solidFill>
                  <a:prstClr val="white"/>
                </a:solidFill>
                <a:latin typeface="Candara" pitchFamily="34" charset="0"/>
                <a:cs typeface="+mn-cs"/>
              </a:rPr>
              <a:t>www.go-absolute.net</a:t>
            </a: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9123" y="157642"/>
            <a:ext cx="1841243" cy="879248"/>
          </a:xfrm>
          <a:prstGeom prst="rect">
            <a:avLst/>
          </a:prstGeom>
        </p:spPr>
      </p:pic>
      <p:sp>
        <p:nvSpPr>
          <p:cNvPr id="20" name="TextBox 19"/>
          <p:cNvSpPr txBox="1"/>
          <p:nvPr/>
        </p:nvSpPr>
        <p:spPr>
          <a:xfrm>
            <a:off x="4849908" y="1127616"/>
            <a:ext cx="4294094" cy="482951"/>
          </a:xfrm>
          <a:prstGeom prst="rect">
            <a:avLst/>
          </a:prstGeom>
          <a:noFill/>
        </p:spPr>
        <p:txBody>
          <a:bodyPr wrap="square" lIns="82039" tIns="41020" rIns="82039" bIns="41020" rtlCol="0">
            <a:spAutoFit/>
          </a:bodyPr>
          <a:lstStyle/>
          <a:p>
            <a:pPr algn="ctr" defTabSz="914079" fontAlgn="auto">
              <a:spcBef>
                <a:spcPts val="0"/>
              </a:spcBef>
              <a:spcAft>
                <a:spcPts val="0"/>
              </a:spcAft>
            </a:pPr>
            <a:r>
              <a:rPr lang="es-ES" sz="1300" b="1" kern="0" spc="108" dirty="0">
                <a:solidFill>
                  <a:prstClr val="white"/>
                </a:solidFill>
                <a:latin typeface="Candara" pitchFamily="34" charset="0"/>
                <a:cs typeface="+mn-cs"/>
              </a:rPr>
              <a:t>1549 Stephanie Road SE</a:t>
            </a:r>
          </a:p>
          <a:p>
            <a:pPr algn="ctr" defTabSz="914079" fontAlgn="auto">
              <a:spcBef>
                <a:spcPts val="0"/>
              </a:spcBef>
              <a:spcAft>
                <a:spcPts val="0"/>
              </a:spcAft>
            </a:pPr>
            <a:r>
              <a:rPr lang="es-ES" sz="1300" b="1" kern="0" spc="108" dirty="0">
                <a:solidFill>
                  <a:prstClr val="white"/>
                </a:solidFill>
                <a:latin typeface="Candara" pitchFamily="34" charset="0"/>
                <a:cs typeface="+mn-cs"/>
              </a:rPr>
              <a:t>Rio Rancho, NM 87124 </a:t>
            </a:r>
          </a:p>
        </p:txBody>
      </p:sp>
      <p:sp>
        <p:nvSpPr>
          <p:cNvPr id="21" name="TextBox 20"/>
          <p:cNvSpPr txBox="1"/>
          <p:nvPr/>
        </p:nvSpPr>
        <p:spPr>
          <a:xfrm>
            <a:off x="7546730" y="6430351"/>
            <a:ext cx="1632148" cy="448086"/>
          </a:xfrm>
          <a:prstGeom prst="rect">
            <a:avLst/>
          </a:prstGeom>
          <a:noFill/>
        </p:spPr>
        <p:txBody>
          <a:bodyPr wrap="none" lIns="82039" tIns="41020" rIns="82039" bIns="41020" rtlCol="0">
            <a:spAutoFit/>
          </a:bodyPr>
          <a:lstStyle/>
          <a:p>
            <a:pPr algn="r" defTabSz="914079" fontAlgn="auto">
              <a:spcBef>
                <a:spcPts val="0"/>
              </a:spcBef>
              <a:spcAft>
                <a:spcPts val="0"/>
              </a:spcAft>
            </a:pPr>
            <a:r>
              <a:rPr lang="fr-FR" sz="800" kern="0" spc="108" dirty="0">
                <a:solidFill>
                  <a:prstClr val="black"/>
                </a:solidFill>
                <a:latin typeface="Candara" pitchFamily="34" charset="0"/>
                <a:cs typeface="+mn-cs"/>
              </a:rPr>
              <a:t>Coralee Quintana</a:t>
            </a:r>
          </a:p>
          <a:p>
            <a:pPr algn="r" defTabSz="914079" fontAlgn="auto">
              <a:spcBef>
                <a:spcPts val="0"/>
              </a:spcBef>
              <a:spcAft>
                <a:spcPts val="0"/>
              </a:spcAft>
            </a:pPr>
            <a:r>
              <a:rPr lang="fr-FR" sz="800" kern="0" spc="108" dirty="0">
                <a:solidFill>
                  <a:prstClr val="black"/>
                </a:solidFill>
                <a:latin typeface="Candara" pitchFamily="34" charset="0"/>
                <a:cs typeface="+mn-cs"/>
              </a:rPr>
              <a:t>Coralee@go-absolute.net</a:t>
            </a:r>
          </a:p>
          <a:p>
            <a:pPr algn="r" defTabSz="914079" fontAlgn="auto">
              <a:spcBef>
                <a:spcPts val="0"/>
              </a:spcBef>
              <a:spcAft>
                <a:spcPts val="0"/>
              </a:spcAft>
            </a:pPr>
            <a:r>
              <a:rPr lang="fr-FR" sz="800" kern="0" spc="108" dirty="0">
                <a:solidFill>
                  <a:prstClr val="black"/>
                </a:solidFill>
                <a:latin typeface="Candara" pitchFamily="34" charset="0"/>
                <a:cs typeface="+mn-cs"/>
              </a:rPr>
              <a:t>505-639-1266</a:t>
            </a:r>
          </a:p>
        </p:txBody>
      </p:sp>
      <p:sp>
        <p:nvSpPr>
          <p:cNvPr id="8" name="TextBox 7"/>
          <p:cNvSpPr txBox="1"/>
          <p:nvPr/>
        </p:nvSpPr>
        <p:spPr>
          <a:xfrm>
            <a:off x="6212078" y="1790237"/>
            <a:ext cx="3062589" cy="359840"/>
          </a:xfrm>
          <a:prstGeom prst="rect">
            <a:avLst/>
          </a:prstGeom>
          <a:noFill/>
        </p:spPr>
        <p:txBody>
          <a:bodyPr wrap="square" lIns="82039" tIns="41020" rIns="82039" bIns="41020" rtlCol="0">
            <a:spAutoFit/>
          </a:bodyPr>
          <a:lstStyle/>
          <a:p>
            <a:pPr defTabSz="914079" fontAlgn="auto">
              <a:spcBef>
                <a:spcPts val="0"/>
              </a:spcBef>
              <a:spcAft>
                <a:spcPts val="0"/>
              </a:spcAft>
            </a:pPr>
            <a:r>
              <a:rPr lang="en-US" dirty="0">
                <a:solidFill>
                  <a:srgbClr val="C00000"/>
                </a:solidFill>
                <a:latin typeface="Candara" panose="020E0502030303020204" pitchFamily="34" charset="0"/>
                <a:cs typeface="+mn-cs"/>
              </a:rPr>
              <a:t>Unit B, Patio, Foyer + 2 offices</a:t>
            </a:r>
          </a:p>
        </p:txBody>
      </p:sp>
    </p:spTree>
    <p:extLst>
      <p:ext uri="{BB962C8B-B14F-4D97-AF65-F5344CB8AC3E}">
        <p14:creationId xmlns:p14="http://schemas.microsoft.com/office/powerpoint/2010/main" val="270620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152400" y="2133600"/>
            <a:ext cx="8991600" cy="1752600"/>
          </a:xfrm>
        </p:spPr>
        <p:txBody>
          <a:bodyPr/>
          <a:lstStyle/>
          <a:p>
            <a:pPr algn="ctr">
              <a:buFont typeface="Arial" charset="0"/>
              <a:buNone/>
              <a:defRPr/>
            </a:pPr>
            <a:r>
              <a:rPr lang="en-US" sz="2800" dirty="0"/>
              <a:t> </a:t>
            </a:r>
          </a:p>
          <a:p>
            <a:pPr algn="ctr">
              <a:buFont typeface="Arial" charset="0"/>
              <a:buNone/>
              <a:defRPr/>
            </a:pPr>
            <a:r>
              <a:rPr lang="en-US" sz="4800" b="1" dirty="0">
                <a:effectLst>
                  <a:outerShdw blurRad="38100" dist="38100" dir="2700000" algn="tl">
                    <a:srgbClr val="000000">
                      <a:alpha val="43137"/>
                    </a:srgbClr>
                  </a:outerShdw>
                </a:effectLst>
              </a:rPr>
              <a:t>Member Introductions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25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ctrTitle" idx="4294967295"/>
          </p:nvPr>
        </p:nvSpPr>
        <p:spPr>
          <a:xfrm>
            <a:off x="685800" y="1676929"/>
            <a:ext cx="7772400" cy="1470025"/>
          </a:xfrm>
        </p:spPr>
        <p:txBody>
          <a:bodyPr/>
          <a:lstStyle/>
          <a:p>
            <a:pPr>
              <a:defRPr/>
            </a:pPr>
            <a:r>
              <a:rPr lang="en-US" sz="4800" b="1" dirty="0">
                <a:effectLst>
                  <a:outerShdw blurRad="38100" dist="38100" dir="2700000" algn="tl">
                    <a:srgbClr val="000000">
                      <a:alpha val="43137"/>
                    </a:srgbClr>
                  </a:outerShdw>
                </a:effectLst>
              </a:rPr>
              <a:t>Any Other New Listings?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ctrTitle" idx="4294967295"/>
          </p:nvPr>
        </p:nvSpPr>
        <p:spPr>
          <a:xfrm>
            <a:off x="685800" y="2130949"/>
            <a:ext cx="7772400" cy="1470025"/>
          </a:xfrm>
        </p:spPr>
        <p:txBody>
          <a:bodyPr/>
          <a:lstStyle/>
          <a:p>
            <a:pPr>
              <a:defRPr/>
            </a:pPr>
            <a:r>
              <a:rPr lang="en-US" sz="4800" b="1" dirty="0">
                <a:effectLst>
                  <a:outerShdw blurRad="38100" dist="38100" dir="2700000" algn="tl">
                    <a:srgbClr val="000000">
                      <a:alpha val="43137"/>
                    </a:srgbClr>
                  </a:outerShdw>
                </a:effectLst>
              </a:rPr>
              <a:t>Changes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ctrTitle" idx="4294967295"/>
          </p:nvPr>
        </p:nvSpPr>
        <p:spPr>
          <a:xfrm>
            <a:off x="685800" y="1905529"/>
            <a:ext cx="7772400" cy="1470025"/>
          </a:xfrm>
        </p:spPr>
        <p:txBody>
          <a:bodyPr/>
          <a:lstStyle/>
          <a:p>
            <a:pPr>
              <a:defRPr/>
            </a:pPr>
            <a:r>
              <a:rPr lang="en-US" sz="4800" b="1" dirty="0">
                <a:effectLst>
                  <a:outerShdw blurRad="38100" dist="38100" dir="2700000" algn="tl">
                    <a:srgbClr val="000000">
                      <a:alpha val="43137"/>
                    </a:srgbClr>
                  </a:outerShdw>
                </a:effectLst>
              </a:rPr>
              <a:t>Wants &amp; Needs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ctrTitle"/>
          </p:nvPr>
        </p:nvSpPr>
        <p:spPr/>
        <p:txBody>
          <a:bodyPr/>
          <a:lstStyle/>
          <a:p>
            <a:pPr>
              <a:defRPr/>
            </a:pPr>
            <a:r>
              <a:rPr lang="en-US" sz="4800" b="1" dirty="0">
                <a:effectLst>
                  <a:outerShdw blurRad="38100" dist="38100" dir="2700000" algn="tl">
                    <a:srgbClr val="000000">
                      <a:alpha val="43137"/>
                    </a:srgbClr>
                  </a:outerShdw>
                </a:effectLst>
              </a:rPr>
              <a:t>Thank You!</a:t>
            </a:r>
          </a:p>
        </p:txBody>
      </p:sp>
      <p:pic>
        <p:nvPicPr>
          <p:cNvPr id="93187" name="Picture 3" descr="MCj04298030000[1]"/>
          <p:cNvPicPr>
            <a:picLocks noChangeAspect="1" noChangeArrowheads="1"/>
          </p:cNvPicPr>
          <p:nvPr/>
        </p:nvPicPr>
        <p:blipFill>
          <a:blip r:embed="rId3" cstate="print"/>
          <a:srcRect/>
          <a:stretch>
            <a:fillRect/>
          </a:stretch>
        </p:blipFill>
        <p:spPr bwMode="auto">
          <a:xfrm>
            <a:off x="6629595" y="3886729"/>
            <a:ext cx="1412875"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973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923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3982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ctrTitle"/>
          </p:nvPr>
        </p:nvSpPr>
        <p:spPr/>
        <p:txBody>
          <a:bodyPr/>
          <a:lstStyle/>
          <a:p>
            <a:pPr>
              <a:defRPr/>
            </a:pPr>
            <a:r>
              <a:rPr lang="en-US" sz="6000" b="1" dirty="0">
                <a:effectLst>
                  <a:outerShdw blurRad="38100" dist="38100" dir="2700000" algn="tl">
                    <a:srgbClr val="000000">
                      <a:alpha val="43137"/>
                    </a:srgbClr>
                  </a:outerShdw>
                </a:effectLst>
              </a:rPr>
              <a:t>Any More Thank-You’s?</a:t>
            </a:r>
          </a:p>
        </p:txBody>
      </p:sp>
    </p:spTree>
    <p:extLst>
      <p:ext uri="{BB962C8B-B14F-4D97-AF65-F5344CB8AC3E}">
        <p14:creationId xmlns:p14="http://schemas.microsoft.com/office/powerpoint/2010/main" val="114445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152400" y="2133600"/>
            <a:ext cx="8991600" cy="1752600"/>
          </a:xfrm>
        </p:spPr>
        <p:txBody>
          <a:bodyPr/>
          <a:lstStyle/>
          <a:p>
            <a:pPr algn="ctr">
              <a:buFont typeface="Arial" charset="0"/>
              <a:buNone/>
              <a:defRPr/>
            </a:pPr>
            <a:r>
              <a:rPr lang="en-US" sz="2800" dirty="0"/>
              <a:t> </a:t>
            </a:r>
          </a:p>
          <a:p>
            <a:pPr algn="ctr">
              <a:buFont typeface="Arial" charset="0"/>
              <a:buNone/>
              <a:defRPr/>
            </a:pPr>
            <a:r>
              <a:rPr lang="en-US" sz="4800" b="1" dirty="0">
                <a:effectLst>
                  <a:outerShdw blurRad="38100" dist="38100" dir="2700000" algn="tl">
                    <a:srgbClr val="000000">
                      <a:alpha val="43137"/>
                    </a:srgbClr>
                  </a:outerShdw>
                </a:effectLst>
              </a:rPr>
              <a:t>Announcements</a:t>
            </a:r>
          </a:p>
        </p:txBody>
      </p:sp>
    </p:spTree>
    <p:extLst>
      <p:ext uri="{BB962C8B-B14F-4D97-AF65-F5344CB8AC3E}">
        <p14:creationId xmlns:p14="http://schemas.microsoft.com/office/powerpoint/2010/main" val="2457827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77" y="762338"/>
            <a:ext cx="6349207" cy="5333334"/>
          </a:xfrm>
          <a:prstGeom prst="rect">
            <a:avLst/>
          </a:prstGeom>
        </p:spPr>
      </p:pic>
      <p:sp>
        <p:nvSpPr>
          <p:cNvPr id="3" name="TextBox 2"/>
          <p:cNvSpPr txBox="1"/>
          <p:nvPr/>
        </p:nvSpPr>
        <p:spPr>
          <a:xfrm>
            <a:off x="3174269" y="2387583"/>
            <a:ext cx="2793540" cy="1014396"/>
          </a:xfrm>
          <a:prstGeom prst="rect">
            <a:avLst/>
          </a:prstGeom>
          <a:noFill/>
        </p:spPr>
        <p:txBody>
          <a:bodyPr wrap="none" lIns="90179" tIns="45093" rIns="90179" bIns="45093" rtlCol="0">
            <a:spAutoFit/>
          </a:bodyPr>
          <a:lstStyle/>
          <a:p>
            <a:r>
              <a:rPr lang="en-US" sz="6000" dirty="0">
                <a:solidFill>
                  <a:srgbClr val="FFFF00"/>
                </a:solidFill>
                <a:effectLst>
                  <a:outerShdw blurRad="38100" dist="38100" dir="2700000" algn="tl">
                    <a:srgbClr val="000000">
                      <a:alpha val="43137"/>
                    </a:srgbClr>
                  </a:outerShdw>
                </a:effectLst>
                <a:latin typeface="Broadway" panose="04040905080B02020502" pitchFamily="82" charset="0"/>
              </a:rPr>
              <a:t>Prizes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4" y="111204"/>
            <a:ext cx="9167674" cy="1107996"/>
          </a:xfrm>
          <a:prstGeom prst="rect">
            <a:avLst/>
          </a:prstGeom>
          <a:noFill/>
        </p:spPr>
        <p:txBody>
          <a:bodyPr wrap="square" rtlCol="0">
            <a:spAutoFit/>
          </a:bodyPr>
          <a:lstStyle/>
          <a:p>
            <a:pPr algn="ctr" fontAlgn="auto">
              <a:spcBef>
                <a:spcPts val="0"/>
              </a:spcBef>
              <a:spcAft>
                <a:spcPts val="0"/>
              </a:spcAft>
              <a:defRPr/>
            </a:pPr>
            <a:r>
              <a:rPr lang="en-US" sz="4800" kern="0" dirty="0" smtClean="0">
                <a:solidFill>
                  <a:prstClr val="black"/>
                </a:solidFill>
                <a:effectLst>
                  <a:outerShdw blurRad="38100" dist="38100" dir="2700000" algn="tl">
                    <a:srgbClr val="000000">
                      <a:alpha val="43137"/>
                    </a:srgbClr>
                  </a:outerShdw>
                </a:effectLst>
                <a:latin typeface="Arial Narrow" panose="020B0606020202030204" pitchFamily="34" charset="0"/>
                <a:cs typeface="+mn-cs"/>
              </a:rPr>
              <a:t>2015 CARNM/CCIM Sponsors</a:t>
            </a:r>
          </a:p>
          <a:p>
            <a:pPr fontAlgn="auto">
              <a:spcBef>
                <a:spcPts val="0"/>
              </a:spcBef>
              <a:spcAft>
                <a:spcPts val="0"/>
              </a:spcAft>
              <a:defRPr/>
            </a:pPr>
            <a:endParaRPr lang="en-US" kern="0" dirty="0" smtClean="0">
              <a:solidFill>
                <a:prstClr val="black"/>
              </a:solidFill>
              <a:latin typeface="Calibri"/>
              <a:cs typeface="+mn-cs"/>
            </a:endParaRPr>
          </a:p>
        </p:txBody>
      </p:sp>
      <p:pic>
        <p:nvPicPr>
          <p:cNvPr id="3" name="Picture 13" descr="Bank of Albuquerque Logo"/>
          <p:cNvPicPr>
            <a:picLocks noChangeAspect="1" noChangeArrowheads="1"/>
          </p:cNvPicPr>
          <p:nvPr/>
        </p:nvPicPr>
        <p:blipFill>
          <a:blip r:embed="rId2" cstate="print"/>
          <a:srcRect/>
          <a:stretch>
            <a:fillRect/>
          </a:stretch>
        </p:blipFill>
        <p:spPr>
          <a:xfrm>
            <a:off x="5600630" y="5583990"/>
            <a:ext cx="3352800" cy="776377"/>
          </a:xfrm>
          <a:prstGeom prst="rect">
            <a:avLst/>
          </a:prstGeom>
        </p:spPr>
      </p:pic>
      <p:pic>
        <p:nvPicPr>
          <p:cNvPr id="4" name="Picture 11" descr="New FATI"/>
          <p:cNvPicPr>
            <a:picLocks noChangeAspect="1" noChangeArrowheads="1"/>
          </p:cNvPicPr>
          <p:nvPr/>
        </p:nvPicPr>
        <p:blipFill>
          <a:blip r:embed="rId3" cstate="print"/>
          <a:srcRect/>
          <a:stretch>
            <a:fillRect/>
          </a:stretch>
        </p:blipFill>
        <p:spPr>
          <a:xfrm>
            <a:off x="228146" y="966645"/>
            <a:ext cx="3842125" cy="838200"/>
          </a:xfrm>
          <a:prstGeom prst="rect">
            <a:avLst/>
          </a:prstGeom>
        </p:spPr>
      </p:pic>
      <p:pic>
        <p:nvPicPr>
          <p:cNvPr id="5" name="Picture 4" descr="Stewart_color"/>
          <p:cNvPicPr>
            <a:picLocks noChangeAspect="1" noChangeArrowheads="1"/>
          </p:cNvPicPr>
          <p:nvPr/>
        </p:nvPicPr>
        <p:blipFill>
          <a:blip r:embed="rId4" cstate="print"/>
          <a:srcRect/>
          <a:stretch>
            <a:fillRect/>
          </a:stretch>
        </p:blipFill>
        <p:spPr bwMode="auto">
          <a:xfrm>
            <a:off x="5600630" y="3964754"/>
            <a:ext cx="3352800" cy="776377"/>
          </a:xfrm>
          <a:prstGeom prst="rect">
            <a:avLst/>
          </a:prstGeom>
          <a:noFill/>
          <a:ln w="9525" algn="in">
            <a:noFill/>
            <a:miter lim="800000"/>
            <a:headEnd/>
            <a:tailEnd/>
          </a:ln>
        </p:spPr>
      </p:pic>
      <p:pic>
        <p:nvPicPr>
          <p:cNvPr id="6" name="Picture 5" descr="Wells Fargo 6.16.11.jpg"/>
          <p:cNvPicPr>
            <a:picLocks noChangeAspect="1"/>
          </p:cNvPicPr>
          <p:nvPr/>
        </p:nvPicPr>
        <p:blipFill>
          <a:blip r:embed="rId5" cstate="print"/>
          <a:stretch>
            <a:fillRect/>
          </a:stretch>
        </p:blipFill>
        <p:spPr>
          <a:xfrm>
            <a:off x="3912462" y="4468818"/>
            <a:ext cx="1295400" cy="1295400"/>
          </a:xfrm>
          <a:prstGeom prst="rect">
            <a:avLst/>
          </a:prstGeom>
        </p:spPr>
      </p:pic>
      <p:pic>
        <p:nvPicPr>
          <p:cNvPr id="7" name="Picture 6" descr="First Citizens Logo - Color.JPG"/>
          <p:cNvPicPr>
            <a:picLocks noChangeAspect="1"/>
          </p:cNvPicPr>
          <p:nvPr/>
        </p:nvPicPr>
        <p:blipFill>
          <a:blip r:embed="rId6" cstate="print"/>
          <a:stretch>
            <a:fillRect/>
          </a:stretch>
        </p:blipFill>
        <p:spPr>
          <a:xfrm>
            <a:off x="228146" y="2302023"/>
            <a:ext cx="3291550" cy="762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78" y="5747046"/>
            <a:ext cx="3657600" cy="49296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135" y="966645"/>
            <a:ext cx="2323790" cy="107165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2462" y="2187723"/>
            <a:ext cx="1295400" cy="129540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533" y="4058379"/>
            <a:ext cx="3160776" cy="682752"/>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1587" y="2302023"/>
            <a:ext cx="1650885" cy="1066800"/>
          </a:xfrm>
          <a:prstGeom prst="rect">
            <a:avLst/>
          </a:prstGeom>
        </p:spPr>
      </p:pic>
    </p:spTree>
    <p:extLst>
      <p:ext uri="{BB962C8B-B14F-4D97-AF65-F5344CB8AC3E}">
        <p14:creationId xmlns:p14="http://schemas.microsoft.com/office/powerpoint/2010/main" val="1123808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7101"/>
            <a:ext cx="5600700" cy="461665"/>
          </a:xfrm>
          <a:prstGeom prst="rect">
            <a:avLst/>
          </a:prstGeom>
        </p:spPr>
        <p:txBody>
          <a:bodyPr wrap="square">
            <a:spAutoFit/>
          </a:bodyPr>
          <a:lstStyle/>
          <a:p>
            <a:pPr algn="ctr">
              <a:spcBef>
                <a:spcPts val="0"/>
              </a:spcBef>
              <a:spcAft>
                <a:spcPts val="0"/>
              </a:spcAft>
            </a:pPr>
            <a:r>
              <a:rPr lang="en-US" sz="2400" b="1" dirty="0">
                <a:solidFill>
                  <a:srgbClr val="C00000"/>
                </a:solidFill>
                <a:latin typeface="museo-slab"/>
                <a:cs typeface="+mn-cs"/>
              </a:rPr>
              <a:t>REALTOR</a:t>
            </a:r>
            <a:r>
              <a:rPr lang="en-US" sz="2400" b="1" dirty="0">
                <a:solidFill>
                  <a:srgbClr val="C00000"/>
                </a:solidFill>
                <a:latin typeface="Calibri" panose="020F0502020204030204" pitchFamily="34" charset="0"/>
                <a:cs typeface="+mn-cs"/>
              </a:rPr>
              <a:t>® Party Mobile Alerts</a:t>
            </a:r>
            <a:r>
              <a:rPr lang="en-US" sz="2400" b="1" dirty="0">
                <a:solidFill>
                  <a:srgbClr val="C00000"/>
                </a:solidFill>
                <a:latin typeface="museo-slab"/>
                <a:cs typeface="+mn-cs"/>
              </a:rPr>
              <a:t>!</a:t>
            </a:r>
          </a:p>
        </p:txBody>
      </p:sp>
      <p:sp>
        <p:nvSpPr>
          <p:cNvPr id="3" name="Rectangle 2"/>
          <p:cNvSpPr/>
          <p:nvPr/>
        </p:nvSpPr>
        <p:spPr>
          <a:xfrm>
            <a:off x="0" y="1219200"/>
            <a:ext cx="9144000" cy="5155257"/>
          </a:xfrm>
          <a:prstGeom prst="rect">
            <a:avLst/>
          </a:prstGeom>
        </p:spPr>
        <p:txBody>
          <a:bodyPr wrap="square">
            <a:spAutoFit/>
          </a:bodyPr>
          <a:lstStyle/>
          <a:p>
            <a:pPr algn="ctr" fontAlgn="auto">
              <a:spcBef>
                <a:spcPts val="0"/>
              </a:spcBef>
              <a:spcAft>
                <a:spcPts val="0"/>
              </a:spcAft>
            </a:pPr>
            <a:r>
              <a:rPr lang="en-US" sz="2800" b="1" dirty="0" smtClean="0">
                <a:solidFill>
                  <a:prstClr val="black"/>
                </a:solidFill>
                <a:latin typeface="Calibri"/>
                <a:cs typeface="+mn-cs"/>
              </a:rPr>
              <a:t>Take </a:t>
            </a:r>
            <a:r>
              <a:rPr lang="en-US" sz="2800" b="1" dirty="0">
                <a:solidFill>
                  <a:prstClr val="black"/>
                </a:solidFill>
                <a:latin typeface="Calibri"/>
                <a:cs typeface="+mn-cs"/>
              </a:rPr>
              <a:t>O</a:t>
            </a:r>
            <a:r>
              <a:rPr lang="en-US" sz="2800" b="1" dirty="0" smtClean="0">
                <a:solidFill>
                  <a:prstClr val="black"/>
                </a:solidFill>
                <a:latin typeface="Calibri"/>
                <a:cs typeface="+mn-cs"/>
              </a:rPr>
              <a:t>ut </a:t>
            </a:r>
            <a:r>
              <a:rPr lang="en-US" sz="2800" b="1" dirty="0">
                <a:solidFill>
                  <a:prstClr val="black"/>
                </a:solidFill>
                <a:latin typeface="Calibri"/>
                <a:cs typeface="+mn-cs"/>
              </a:rPr>
              <a:t>Y</a:t>
            </a:r>
            <a:r>
              <a:rPr lang="en-US" sz="2800" b="1" dirty="0" smtClean="0">
                <a:solidFill>
                  <a:prstClr val="black"/>
                </a:solidFill>
                <a:latin typeface="Calibri"/>
                <a:cs typeface="+mn-cs"/>
              </a:rPr>
              <a:t>our Phones!  </a:t>
            </a:r>
          </a:p>
          <a:p>
            <a:pPr algn="ctr" fontAlgn="auto">
              <a:spcBef>
                <a:spcPts val="0"/>
              </a:spcBef>
              <a:spcAft>
                <a:spcPts val="0"/>
              </a:spcAft>
            </a:pPr>
            <a:r>
              <a:rPr lang="en-US" sz="2800" b="1" dirty="0" smtClean="0">
                <a:solidFill>
                  <a:prstClr val="black"/>
                </a:solidFill>
                <a:latin typeface="Calibri"/>
                <a:cs typeface="+mn-cs"/>
              </a:rPr>
              <a:t>It’s time to take action </a:t>
            </a:r>
            <a:r>
              <a:rPr lang="en-US" sz="2800" b="1" i="1" dirty="0" smtClean="0">
                <a:solidFill>
                  <a:prstClr val="black"/>
                </a:solidFill>
                <a:latin typeface="Calibri"/>
                <a:cs typeface="+mn-cs"/>
              </a:rPr>
              <a:t>&amp;</a:t>
            </a:r>
            <a:r>
              <a:rPr lang="en-US" sz="2800" b="1" dirty="0" smtClean="0">
                <a:solidFill>
                  <a:prstClr val="black"/>
                </a:solidFill>
                <a:latin typeface="Calibri"/>
                <a:cs typeface="+mn-cs"/>
              </a:rPr>
              <a:t> help CARNM!</a:t>
            </a:r>
          </a:p>
          <a:p>
            <a:pPr algn="ctr" fontAlgn="auto">
              <a:spcBef>
                <a:spcPts val="0"/>
              </a:spcBef>
              <a:spcAft>
                <a:spcPts val="0"/>
              </a:spcAft>
            </a:pPr>
            <a:endParaRPr lang="en-US" sz="2100" b="1" i="1" dirty="0" smtClean="0">
              <a:solidFill>
                <a:srgbClr val="FF0000"/>
              </a:solidFill>
              <a:latin typeface="Calibri"/>
              <a:cs typeface="+mn-cs"/>
            </a:endParaRPr>
          </a:p>
          <a:p>
            <a:pPr algn="ctr" fontAlgn="auto">
              <a:spcBef>
                <a:spcPts val="0"/>
              </a:spcBef>
              <a:spcAft>
                <a:spcPts val="0"/>
              </a:spcAft>
            </a:pPr>
            <a:endParaRPr lang="en-US" sz="2100" b="1" i="1" dirty="0" smtClean="0">
              <a:solidFill>
                <a:srgbClr val="FF0000"/>
              </a:solidFill>
              <a:latin typeface="Calibri"/>
              <a:cs typeface="+mn-cs"/>
            </a:endParaRPr>
          </a:p>
          <a:p>
            <a:pPr algn="ctr" fontAlgn="auto">
              <a:spcBef>
                <a:spcPts val="0"/>
              </a:spcBef>
              <a:spcAft>
                <a:spcPts val="0"/>
              </a:spcAft>
            </a:pPr>
            <a:r>
              <a:rPr lang="en-US" sz="3600" b="1" i="1" dirty="0" smtClean="0">
                <a:solidFill>
                  <a:srgbClr val="FF0000"/>
                </a:solidFill>
                <a:latin typeface="Calibri"/>
                <a:cs typeface="+mn-cs"/>
              </a:rPr>
              <a:t>Text the word: </a:t>
            </a:r>
            <a:r>
              <a:rPr lang="en-US" sz="3600" b="1" dirty="0">
                <a:solidFill>
                  <a:prstClr val="black"/>
                </a:solidFill>
                <a:latin typeface="Calibri"/>
                <a:cs typeface="+mn-cs"/>
              </a:rPr>
              <a:t> </a:t>
            </a:r>
            <a:r>
              <a:rPr lang="en-US" sz="3600" b="1" dirty="0" smtClean="0">
                <a:solidFill>
                  <a:prstClr val="black"/>
                </a:solidFill>
                <a:latin typeface="Calibri"/>
                <a:cs typeface="+mn-cs"/>
              </a:rPr>
              <a:t>’Help’ to 30644</a:t>
            </a:r>
          </a:p>
          <a:p>
            <a:pPr algn="ctr" fontAlgn="auto">
              <a:spcBef>
                <a:spcPts val="0"/>
              </a:spcBef>
              <a:spcAft>
                <a:spcPts val="0"/>
              </a:spcAft>
            </a:pPr>
            <a:r>
              <a:rPr lang="en-US" sz="2100" b="1" dirty="0" smtClean="0">
                <a:solidFill>
                  <a:srgbClr val="0000FF"/>
                </a:solidFill>
                <a:latin typeface="Calibri"/>
                <a:cs typeface="+mn-cs"/>
              </a:rPr>
              <a:t>This will get you signed up to receive text messages </a:t>
            </a:r>
          </a:p>
          <a:p>
            <a:pPr algn="ctr" fontAlgn="auto">
              <a:spcBef>
                <a:spcPts val="0"/>
              </a:spcBef>
              <a:spcAft>
                <a:spcPts val="0"/>
              </a:spcAft>
            </a:pPr>
            <a:r>
              <a:rPr lang="en-US" sz="2100" b="1" dirty="0" smtClean="0">
                <a:solidFill>
                  <a:srgbClr val="0000FF"/>
                </a:solidFill>
                <a:latin typeface="Calibri"/>
                <a:cs typeface="+mn-cs"/>
              </a:rPr>
              <a:t>to take action quickly from your mobile device.</a:t>
            </a:r>
          </a:p>
          <a:p>
            <a:pPr algn="ctr" fontAlgn="auto">
              <a:spcBef>
                <a:spcPts val="0"/>
              </a:spcBef>
              <a:spcAft>
                <a:spcPts val="0"/>
              </a:spcAft>
            </a:pPr>
            <a:endParaRPr lang="en-US" sz="2100" b="1" i="1" dirty="0" smtClean="0">
              <a:solidFill>
                <a:srgbClr val="FF0000"/>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a:solidFill>
                <a:prstClr val="black"/>
              </a:solidFill>
              <a:latin typeface="Calibri"/>
              <a:cs typeface="+mn-cs"/>
            </a:endParaRPr>
          </a:p>
          <a:p>
            <a:pPr algn="ctr" fontAlgn="auto">
              <a:spcBef>
                <a:spcPts val="0"/>
              </a:spcBef>
              <a:spcAft>
                <a:spcPts val="0"/>
              </a:spcAft>
            </a:pPr>
            <a:r>
              <a:rPr lang="en-US" sz="2400" dirty="0" smtClean="0">
                <a:solidFill>
                  <a:prstClr val="black"/>
                </a:solidFill>
                <a:latin typeface="Calibri"/>
                <a:cs typeface="+mn-cs"/>
              </a:rPr>
              <a:t>It’s </a:t>
            </a:r>
            <a:r>
              <a:rPr lang="en-US" sz="2400" dirty="0">
                <a:solidFill>
                  <a:prstClr val="black"/>
                </a:solidFill>
                <a:latin typeface="Calibri"/>
                <a:cs typeface="+mn-cs"/>
              </a:rPr>
              <a:t>easy and quick to stay informed! </a:t>
            </a:r>
            <a:endParaRPr lang="en-US" sz="2400" dirty="0" smtClean="0">
              <a:solidFill>
                <a:prstClr val="black"/>
              </a:solidFill>
              <a:latin typeface="Calibri"/>
              <a:cs typeface="+mn-cs"/>
            </a:endParaRPr>
          </a:p>
          <a:p>
            <a:pPr algn="ctr" fontAlgn="auto">
              <a:spcBef>
                <a:spcPts val="0"/>
              </a:spcBef>
              <a:spcAft>
                <a:spcPts val="0"/>
              </a:spcAft>
            </a:pPr>
            <a:r>
              <a:rPr lang="en-US" sz="2400" b="1" dirty="0" smtClean="0">
                <a:solidFill>
                  <a:srgbClr val="0000FF"/>
                </a:solidFill>
                <a:latin typeface="Calibri"/>
                <a:cs typeface="+mn-cs"/>
              </a:rPr>
              <a:t>CARNM must have member involvement </a:t>
            </a:r>
          </a:p>
          <a:p>
            <a:pPr algn="ctr" fontAlgn="auto">
              <a:spcBef>
                <a:spcPts val="0"/>
              </a:spcBef>
              <a:spcAft>
                <a:spcPts val="0"/>
              </a:spcAft>
            </a:pPr>
            <a:r>
              <a:rPr lang="en-US" sz="2400" b="1" dirty="0" smtClean="0">
                <a:solidFill>
                  <a:srgbClr val="0000FF"/>
                </a:solidFill>
                <a:latin typeface="Calibri"/>
                <a:cs typeface="+mn-cs"/>
              </a:rPr>
              <a:t>on NAR Calls to Action!</a:t>
            </a:r>
          </a:p>
          <a:p>
            <a:pPr algn="ctr" fontAlgn="auto">
              <a:spcBef>
                <a:spcPts val="0"/>
              </a:spcBef>
              <a:spcAft>
                <a:spcPts val="0"/>
              </a:spcAft>
            </a:pPr>
            <a:r>
              <a:rPr lang="en-US" sz="2400" dirty="0" smtClean="0">
                <a:solidFill>
                  <a:prstClr val="black"/>
                </a:solidFill>
                <a:latin typeface="Calibri"/>
                <a:cs typeface="+mn-cs"/>
              </a:rPr>
              <a:t>Thank you!</a:t>
            </a:r>
            <a:endParaRPr lang="en-US" sz="2400" dirty="0">
              <a:solidFill>
                <a:prstClr val="black"/>
              </a:solidFill>
              <a:latin typeface="Calibri"/>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1391"/>
            <a:ext cx="1410021" cy="657375"/>
          </a:xfrm>
          <a:prstGeom prst="rect">
            <a:avLst/>
          </a:prstGeom>
        </p:spPr>
      </p:pic>
    </p:spTree>
    <p:extLst>
      <p:ext uri="{BB962C8B-B14F-4D97-AF65-F5344CB8AC3E}">
        <p14:creationId xmlns:p14="http://schemas.microsoft.com/office/powerpoint/2010/main" val="2790714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350" y="533400"/>
            <a:ext cx="7541625" cy="3847207"/>
          </a:xfrm>
          <a:prstGeom prst="rect">
            <a:avLst/>
          </a:prstGeom>
          <a:noFill/>
          <a:ln w="34925">
            <a:noFill/>
          </a:ln>
        </p:spPr>
        <p:txBody>
          <a:bodyPr wrap="square" rtlCol="0">
            <a:spAutoFit/>
          </a:bodyPr>
          <a:lstStyle/>
          <a:p>
            <a:pPr algn="ctr" fontAlgn="auto">
              <a:spcBef>
                <a:spcPts val="0"/>
              </a:spcBef>
              <a:spcAft>
                <a:spcPts val="0"/>
              </a:spcAft>
            </a:pPr>
            <a:r>
              <a:rPr lang="en-US" sz="4000" b="1" dirty="0" smtClean="0">
                <a:solidFill>
                  <a:srgbClr val="002060"/>
                </a:solidFill>
                <a:latin typeface="Calibri"/>
                <a:cs typeface="+mn-cs"/>
              </a:rPr>
              <a:t>Business Ethics in Real Estate</a:t>
            </a:r>
            <a:endParaRPr lang="en-US" sz="1600" dirty="0" smtClean="0">
              <a:solidFill>
                <a:prstClr val="black"/>
              </a:solidFill>
              <a:latin typeface="Calibri"/>
              <a:cs typeface="+mn-cs"/>
            </a:endParaRPr>
          </a:p>
          <a:p>
            <a:pPr algn="ctr" fontAlgn="auto">
              <a:spcBef>
                <a:spcPts val="0"/>
              </a:spcBef>
              <a:spcAft>
                <a:spcPts val="0"/>
              </a:spcAft>
            </a:pPr>
            <a:endParaRPr lang="en-US" sz="2800" dirty="0" smtClean="0">
              <a:solidFill>
                <a:prstClr val="black"/>
              </a:solidFill>
              <a:latin typeface="Calibri"/>
              <a:cs typeface="+mn-cs"/>
            </a:endParaRPr>
          </a:p>
          <a:p>
            <a:pPr algn="ctr" fontAlgn="auto">
              <a:spcBef>
                <a:spcPts val="0"/>
              </a:spcBef>
              <a:spcAft>
                <a:spcPts val="0"/>
              </a:spcAft>
            </a:pPr>
            <a:r>
              <a:rPr lang="en-US" sz="3200" dirty="0" smtClean="0">
                <a:solidFill>
                  <a:prstClr val="black"/>
                </a:solidFill>
                <a:latin typeface="Calibri"/>
                <a:cs typeface="+mn-cs"/>
              </a:rPr>
              <a:t>October 1, 2015</a:t>
            </a:r>
          </a:p>
          <a:p>
            <a:pPr algn="ctr" fontAlgn="auto">
              <a:spcBef>
                <a:spcPts val="0"/>
              </a:spcBef>
              <a:spcAft>
                <a:spcPts val="0"/>
              </a:spcAft>
            </a:pPr>
            <a:r>
              <a:rPr lang="en-US" sz="3200" dirty="0" smtClean="0">
                <a:solidFill>
                  <a:prstClr val="black"/>
                </a:solidFill>
                <a:latin typeface="Calibri"/>
                <a:cs typeface="+mn-cs"/>
              </a:rPr>
              <a:t>8:00 a.m. – 12:00 p.m.</a:t>
            </a:r>
          </a:p>
          <a:p>
            <a:pPr algn="ctr" fontAlgn="auto">
              <a:spcBef>
                <a:spcPts val="0"/>
              </a:spcBef>
              <a:spcAft>
                <a:spcPts val="0"/>
              </a:spcAft>
            </a:pPr>
            <a:endParaRPr lang="en-US" sz="1600" dirty="0">
              <a:solidFill>
                <a:prstClr val="black"/>
              </a:solidFill>
              <a:latin typeface="Calibri"/>
              <a:cs typeface="+mn-cs"/>
            </a:endParaRPr>
          </a:p>
          <a:p>
            <a:pPr algn="ctr" fontAlgn="auto">
              <a:spcBef>
                <a:spcPts val="0"/>
              </a:spcBef>
              <a:spcAft>
                <a:spcPts val="0"/>
              </a:spcAft>
            </a:pPr>
            <a:r>
              <a:rPr lang="en-US" sz="3200" dirty="0" smtClean="0">
                <a:solidFill>
                  <a:prstClr val="black"/>
                </a:solidFill>
                <a:latin typeface="Calibri"/>
                <a:cs typeface="+mn-cs"/>
              </a:rPr>
              <a:t>$60 members/$75 non-member</a:t>
            </a:r>
          </a:p>
          <a:p>
            <a:pPr algn="ctr" fontAlgn="auto">
              <a:spcBef>
                <a:spcPts val="0"/>
              </a:spcBef>
              <a:spcAft>
                <a:spcPts val="0"/>
              </a:spcAft>
            </a:pPr>
            <a:endParaRPr lang="en-US" sz="3200" dirty="0" smtClean="0">
              <a:solidFill>
                <a:prstClr val="black"/>
              </a:solidFill>
              <a:latin typeface="Calibri"/>
              <a:cs typeface="+mn-cs"/>
            </a:endParaRPr>
          </a:p>
          <a:p>
            <a:pPr algn="ctr" fontAlgn="auto">
              <a:spcBef>
                <a:spcPts val="0"/>
              </a:spcBef>
              <a:spcAft>
                <a:spcPts val="0"/>
              </a:spcAft>
            </a:pPr>
            <a:r>
              <a:rPr lang="en-US" sz="3200" dirty="0" smtClean="0">
                <a:solidFill>
                  <a:prstClr val="black"/>
                </a:solidFill>
                <a:latin typeface="Calibri"/>
                <a:cs typeface="+mn-cs"/>
              </a:rPr>
              <a:t>4 CE Credits</a:t>
            </a:r>
          </a:p>
        </p:txBody>
      </p:sp>
      <p:pic>
        <p:nvPicPr>
          <p:cNvPr id="1026" name="Picture 2" descr="bigstock_Ethics_Word_Cloud_Glowing_52585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17866"/>
            <a:ext cx="1371600" cy="1711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685801" y="4953000"/>
            <a:ext cx="7645174" cy="923330"/>
          </a:xfrm>
          <a:prstGeom prst="rect">
            <a:avLst/>
          </a:prstGeom>
          <a:solidFill>
            <a:srgbClr val="FFC000"/>
          </a:solidFill>
          <a:ln w="31750">
            <a:solidFill>
              <a:schemeClr val="tx1"/>
            </a:solidFill>
            <a:prstDash val="solid"/>
          </a:ln>
        </p:spPr>
        <p:txBody>
          <a:bodyPr wrap="square" rtlCol="0">
            <a:spAutoFit/>
          </a:bodyPr>
          <a:lstStyle/>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r>
              <a:rPr lang="en-US" dirty="0" smtClean="0">
                <a:solidFill>
                  <a:prstClr val="black"/>
                </a:solidFill>
                <a:latin typeface="Calibri"/>
                <a:cs typeface="+mn-cs"/>
              </a:rPr>
              <a:t>   Get the REALTOR® </a:t>
            </a:r>
            <a:r>
              <a:rPr lang="en-US" dirty="0">
                <a:solidFill>
                  <a:prstClr val="black"/>
                </a:solidFill>
                <a:latin typeface="Calibri"/>
                <a:cs typeface="+mn-cs"/>
              </a:rPr>
              <a:t>Code of Ethics requirement done early and register today</a:t>
            </a:r>
            <a:r>
              <a:rPr lang="en-US" dirty="0" smtClean="0">
                <a:solidFill>
                  <a:prstClr val="black"/>
                </a:solidFill>
                <a:latin typeface="Calibri"/>
                <a:cs typeface="+mn-cs"/>
              </a:rPr>
              <a:t>!</a:t>
            </a:r>
          </a:p>
          <a:p>
            <a:pPr fontAlgn="auto">
              <a:spcBef>
                <a:spcPts val="0"/>
              </a:spcBef>
              <a:spcAft>
                <a:spcPts val="0"/>
              </a:spcAft>
            </a:pPr>
            <a:r>
              <a:rPr lang="en-US" dirty="0" smtClean="0">
                <a:solidFill>
                  <a:prstClr val="black"/>
                </a:solidFill>
                <a:latin typeface="Calibri"/>
                <a:cs typeface="+mn-cs"/>
              </a:rPr>
              <a:t> </a:t>
            </a:r>
            <a:endParaRPr lang="en-US" dirty="0">
              <a:solidFill>
                <a:prstClr val="black"/>
              </a:solidFill>
              <a:latin typeface="Calibri"/>
              <a:cs typeface="+mn-cs"/>
            </a:endParaRPr>
          </a:p>
        </p:txBody>
      </p:sp>
    </p:spTree>
    <p:extLst>
      <p:ext uri="{BB962C8B-B14F-4D97-AF65-F5344CB8AC3E}">
        <p14:creationId xmlns:p14="http://schemas.microsoft.com/office/powerpoint/2010/main" val="17674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26732"/>
            <a:ext cx="8229600" cy="5416868"/>
          </a:xfrm>
          <a:prstGeom prst="rect">
            <a:avLst/>
          </a:prstGeom>
          <a:noFill/>
          <a:ln w="34925">
            <a:noFill/>
          </a:ln>
        </p:spPr>
        <p:txBody>
          <a:bodyPr wrap="square" rtlCol="0">
            <a:spAutoFit/>
          </a:bodyPr>
          <a:lstStyle/>
          <a:p>
            <a:pPr algn="ctr" fontAlgn="auto">
              <a:spcBef>
                <a:spcPts val="0"/>
              </a:spcBef>
              <a:spcAft>
                <a:spcPts val="0"/>
              </a:spcAft>
            </a:pPr>
            <a:r>
              <a:rPr lang="en-US" sz="4000" b="1" dirty="0" smtClean="0">
                <a:solidFill>
                  <a:srgbClr val="002060"/>
                </a:solidFill>
                <a:latin typeface="Calibri"/>
                <a:cs typeface="+mn-cs"/>
              </a:rPr>
              <a:t>CCIM CI 101</a:t>
            </a:r>
          </a:p>
          <a:p>
            <a:pPr algn="ctr" fontAlgn="auto">
              <a:spcBef>
                <a:spcPts val="0"/>
              </a:spcBef>
              <a:spcAft>
                <a:spcPts val="0"/>
              </a:spcAft>
            </a:pPr>
            <a:r>
              <a:rPr lang="en-US" sz="4000" b="1" dirty="0">
                <a:solidFill>
                  <a:srgbClr val="002060"/>
                </a:solidFill>
                <a:latin typeface="Calibri"/>
                <a:cs typeface="+mn-cs"/>
              </a:rPr>
              <a:t>Financial Analysis for Commercial Investment Real Estate</a:t>
            </a:r>
          </a:p>
          <a:p>
            <a:pPr algn="ctr" fontAlgn="auto">
              <a:spcBef>
                <a:spcPts val="0"/>
              </a:spcBef>
              <a:spcAft>
                <a:spcPts val="0"/>
              </a:spcAft>
            </a:pPr>
            <a:endParaRPr lang="en-US" sz="3200" dirty="0" smtClean="0">
              <a:solidFill>
                <a:prstClr val="black"/>
              </a:solidFill>
              <a:latin typeface="Calibri"/>
              <a:cs typeface="+mn-cs"/>
            </a:endParaRPr>
          </a:p>
          <a:p>
            <a:pPr algn="ctr" fontAlgn="auto">
              <a:spcBef>
                <a:spcPts val="0"/>
              </a:spcBef>
              <a:spcAft>
                <a:spcPts val="0"/>
              </a:spcAft>
            </a:pPr>
            <a:r>
              <a:rPr lang="en-US" sz="3200" dirty="0" smtClean="0">
                <a:solidFill>
                  <a:prstClr val="black"/>
                </a:solidFill>
                <a:latin typeface="Calibri"/>
                <a:cs typeface="+mn-cs"/>
              </a:rPr>
              <a:t>October 12 – 15, 2015</a:t>
            </a:r>
          </a:p>
          <a:p>
            <a:pPr algn="ctr" fontAlgn="auto">
              <a:spcBef>
                <a:spcPts val="0"/>
              </a:spcBef>
              <a:spcAft>
                <a:spcPts val="0"/>
              </a:spcAft>
            </a:pPr>
            <a:r>
              <a:rPr lang="en-US" sz="3200" dirty="0" smtClean="0">
                <a:solidFill>
                  <a:prstClr val="black"/>
                </a:solidFill>
                <a:latin typeface="Calibri"/>
                <a:cs typeface="+mn-cs"/>
              </a:rPr>
              <a:t>8:00 a.m. – 5:00 p.m.</a:t>
            </a:r>
          </a:p>
          <a:p>
            <a:pPr algn="ctr" fontAlgn="auto">
              <a:spcBef>
                <a:spcPts val="0"/>
              </a:spcBef>
              <a:spcAft>
                <a:spcPts val="0"/>
              </a:spcAft>
            </a:pPr>
            <a:r>
              <a:rPr lang="en-US" sz="3200" dirty="0" smtClean="0">
                <a:solidFill>
                  <a:prstClr val="black"/>
                </a:solidFill>
                <a:latin typeface="Calibri"/>
                <a:cs typeface="+mn-cs"/>
              </a:rPr>
              <a:t>Fidelity National Title – 8500 </a:t>
            </a:r>
            <a:r>
              <a:rPr lang="en-US" sz="3200" dirty="0" err="1" smtClean="0">
                <a:solidFill>
                  <a:prstClr val="black"/>
                </a:solidFill>
                <a:latin typeface="Calibri"/>
                <a:cs typeface="+mn-cs"/>
              </a:rPr>
              <a:t>Menaul</a:t>
            </a:r>
            <a:r>
              <a:rPr lang="en-US" sz="3200" dirty="0" smtClean="0">
                <a:solidFill>
                  <a:prstClr val="black"/>
                </a:solidFill>
                <a:latin typeface="Calibri"/>
                <a:cs typeface="+mn-cs"/>
              </a:rPr>
              <a:t> Blvd NE</a:t>
            </a:r>
          </a:p>
          <a:p>
            <a:pPr algn="ctr" fontAlgn="auto">
              <a:spcBef>
                <a:spcPts val="0"/>
              </a:spcBef>
              <a:spcAft>
                <a:spcPts val="0"/>
              </a:spcAft>
            </a:pPr>
            <a:endParaRPr lang="en-US" sz="1600" dirty="0">
              <a:solidFill>
                <a:prstClr val="black"/>
              </a:solidFill>
              <a:latin typeface="Calibri"/>
              <a:cs typeface="+mn-cs"/>
            </a:endParaRPr>
          </a:p>
          <a:p>
            <a:pPr algn="ctr" fontAlgn="auto">
              <a:spcBef>
                <a:spcPts val="0"/>
              </a:spcBef>
              <a:spcAft>
                <a:spcPts val="0"/>
              </a:spcAft>
            </a:pPr>
            <a:r>
              <a:rPr lang="en-US" sz="3200" dirty="0" smtClean="0">
                <a:solidFill>
                  <a:prstClr val="black"/>
                </a:solidFill>
                <a:latin typeface="Calibri"/>
                <a:cs typeface="+mn-cs"/>
              </a:rPr>
              <a:t>Register Online</a:t>
            </a:r>
          </a:p>
          <a:p>
            <a:pPr algn="ctr" fontAlgn="auto">
              <a:spcBef>
                <a:spcPts val="0"/>
              </a:spcBef>
              <a:spcAft>
                <a:spcPts val="0"/>
              </a:spcAft>
            </a:pPr>
            <a:endParaRPr lang="en-US" sz="3200" dirty="0">
              <a:solidFill>
                <a:prstClr val="black"/>
              </a:solidFill>
              <a:latin typeface="Calibri"/>
              <a:cs typeface="+mn-cs"/>
            </a:endParaRPr>
          </a:p>
          <a:p>
            <a:pPr algn="ctr" fontAlgn="auto">
              <a:spcBef>
                <a:spcPts val="0"/>
              </a:spcBef>
              <a:spcAft>
                <a:spcPts val="0"/>
              </a:spcAft>
            </a:pPr>
            <a:endParaRPr lang="en-US" dirty="0">
              <a:solidFill>
                <a:prstClr val="black"/>
              </a:solidFill>
              <a:latin typeface="Calibri"/>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2756"/>
          <a:stretch/>
        </p:blipFill>
        <p:spPr>
          <a:xfrm>
            <a:off x="4494913" y="5576992"/>
            <a:ext cx="4649087" cy="12810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709031"/>
            <a:ext cx="3810000" cy="1049955"/>
          </a:xfrm>
          <a:prstGeom prst="rect">
            <a:avLst/>
          </a:prstGeom>
        </p:spPr>
      </p:pic>
    </p:spTree>
    <p:extLst>
      <p:ext uri="{BB962C8B-B14F-4D97-AF65-F5344CB8AC3E}">
        <p14:creationId xmlns:p14="http://schemas.microsoft.com/office/powerpoint/2010/main" val="155884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10100"/>
            <a:ext cx="7924800" cy="5201424"/>
          </a:xfrm>
          <a:prstGeom prst="rect">
            <a:avLst/>
          </a:prstGeom>
          <a:noFill/>
          <a:ln w="34925">
            <a:noFill/>
          </a:ln>
        </p:spPr>
        <p:txBody>
          <a:bodyPr wrap="square" rtlCol="0">
            <a:spAutoFit/>
          </a:bodyPr>
          <a:lstStyle/>
          <a:p>
            <a:pPr algn="ctr" fontAlgn="auto">
              <a:spcBef>
                <a:spcPts val="0"/>
              </a:spcBef>
              <a:spcAft>
                <a:spcPts val="0"/>
              </a:spcAft>
            </a:pPr>
            <a:r>
              <a:rPr lang="en-US" sz="4000" b="1" dirty="0" smtClean="0">
                <a:solidFill>
                  <a:srgbClr val="002060"/>
                </a:solidFill>
                <a:latin typeface="Calibri"/>
                <a:cs typeface="+mn-cs"/>
              </a:rPr>
              <a:t>Legal Issues on Commercial </a:t>
            </a:r>
          </a:p>
          <a:p>
            <a:pPr algn="ctr" fontAlgn="auto">
              <a:spcBef>
                <a:spcPts val="0"/>
              </a:spcBef>
              <a:spcAft>
                <a:spcPts val="0"/>
              </a:spcAft>
            </a:pPr>
            <a:r>
              <a:rPr lang="en-US" sz="4000" b="1" dirty="0" smtClean="0">
                <a:solidFill>
                  <a:srgbClr val="002060"/>
                </a:solidFill>
                <a:latin typeface="Calibri"/>
                <a:cs typeface="+mn-cs"/>
              </a:rPr>
              <a:t>Leases, LOIs and TIs</a:t>
            </a:r>
            <a:endParaRPr lang="en-US" sz="1600" dirty="0" smtClean="0">
              <a:solidFill>
                <a:prstClr val="black"/>
              </a:solidFill>
              <a:latin typeface="Calibri"/>
              <a:cs typeface="+mn-cs"/>
            </a:endParaRPr>
          </a:p>
          <a:p>
            <a:pPr algn="ctr" fontAlgn="auto">
              <a:spcBef>
                <a:spcPts val="0"/>
              </a:spcBef>
              <a:spcAft>
                <a:spcPts val="0"/>
              </a:spcAft>
            </a:pPr>
            <a:endParaRPr lang="en-US" sz="2000" dirty="0" smtClean="0">
              <a:solidFill>
                <a:prstClr val="black"/>
              </a:solidFill>
              <a:latin typeface="Calibri"/>
              <a:cs typeface="+mn-cs"/>
            </a:endParaRPr>
          </a:p>
          <a:p>
            <a:pPr algn="ctr" fontAlgn="auto">
              <a:spcBef>
                <a:spcPts val="0"/>
              </a:spcBef>
              <a:spcAft>
                <a:spcPts val="0"/>
              </a:spcAft>
            </a:pPr>
            <a:r>
              <a:rPr lang="en-US" sz="3200" dirty="0" smtClean="0">
                <a:solidFill>
                  <a:prstClr val="black"/>
                </a:solidFill>
                <a:latin typeface="Calibri"/>
                <a:cs typeface="+mn-cs"/>
              </a:rPr>
              <a:t>October 29, 2015</a:t>
            </a:r>
          </a:p>
          <a:p>
            <a:pPr algn="ctr" fontAlgn="auto">
              <a:spcBef>
                <a:spcPts val="0"/>
              </a:spcBef>
              <a:spcAft>
                <a:spcPts val="0"/>
              </a:spcAft>
            </a:pPr>
            <a:r>
              <a:rPr lang="en-US" sz="3200" dirty="0">
                <a:solidFill>
                  <a:prstClr val="black"/>
                </a:solidFill>
                <a:latin typeface="Calibri"/>
                <a:cs typeface="+mn-cs"/>
              </a:rPr>
              <a:t>1</a:t>
            </a:r>
            <a:r>
              <a:rPr lang="en-US" sz="3200" dirty="0" smtClean="0">
                <a:solidFill>
                  <a:prstClr val="black"/>
                </a:solidFill>
                <a:latin typeface="Calibri"/>
                <a:cs typeface="+mn-cs"/>
              </a:rPr>
              <a:t>:00 – 5:00 p.m.</a:t>
            </a:r>
          </a:p>
          <a:p>
            <a:pPr algn="ctr" fontAlgn="auto">
              <a:spcBef>
                <a:spcPts val="0"/>
              </a:spcBef>
              <a:spcAft>
                <a:spcPts val="0"/>
              </a:spcAft>
            </a:pPr>
            <a:endParaRPr lang="en-US" sz="1600" dirty="0">
              <a:solidFill>
                <a:prstClr val="black"/>
              </a:solidFill>
              <a:latin typeface="Calibri"/>
              <a:cs typeface="+mn-cs"/>
            </a:endParaRPr>
          </a:p>
          <a:p>
            <a:pPr algn="ctr" fontAlgn="auto">
              <a:spcBef>
                <a:spcPts val="0"/>
              </a:spcBef>
              <a:spcAft>
                <a:spcPts val="0"/>
              </a:spcAft>
            </a:pPr>
            <a:r>
              <a:rPr lang="en-US" sz="2400" dirty="0" smtClean="0">
                <a:solidFill>
                  <a:prstClr val="black"/>
                </a:solidFill>
                <a:latin typeface="Calibri"/>
                <a:cs typeface="+mn-cs"/>
              </a:rPr>
              <a:t>$60 CARNM members</a:t>
            </a:r>
          </a:p>
          <a:p>
            <a:pPr algn="ctr" fontAlgn="auto">
              <a:spcBef>
                <a:spcPts val="0"/>
              </a:spcBef>
              <a:spcAft>
                <a:spcPts val="0"/>
              </a:spcAft>
            </a:pPr>
            <a:r>
              <a:rPr lang="en-US" sz="2400" dirty="0" smtClean="0">
                <a:solidFill>
                  <a:prstClr val="black"/>
                </a:solidFill>
                <a:latin typeface="Calibri"/>
                <a:cs typeface="+mn-cs"/>
              </a:rPr>
              <a:t>$75 Other Real Estate Licensees</a:t>
            </a:r>
          </a:p>
          <a:p>
            <a:pPr algn="ctr" fontAlgn="auto">
              <a:spcBef>
                <a:spcPts val="0"/>
              </a:spcBef>
              <a:spcAft>
                <a:spcPts val="0"/>
              </a:spcAft>
            </a:pPr>
            <a:r>
              <a:rPr lang="en-US" sz="2400" dirty="0" smtClean="0">
                <a:solidFill>
                  <a:prstClr val="black"/>
                </a:solidFill>
                <a:latin typeface="Calibri"/>
                <a:cs typeface="+mn-cs"/>
              </a:rPr>
              <a:t>$160 Attorneys</a:t>
            </a:r>
          </a:p>
          <a:p>
            <a:pPr algn="ctr" fontAlgn="auto">
              <a:spcBef>
                <a:spcPts val="0"/>
              </a:spcBef>
              <a:spcAft>
                <a:spcPts val="0"/>
              </a:spcAft>
            </a:pPr>
            <a:endParaRPr lang="en-US" sz="2000" dirty="0" smtClean="0">
              <a:solidFill>
                <a:prstClr val="black"/>
              </a:solidFill>
              <a:latin typeface="Calibri"/>
              <a:cs typeface="+mn-cs"/>
            </a:endParaRPr>
          </a:p>
          <a:p>
            <a:pPr algn="ctr" fontAlgn="auto">
              <a:spcBef>
                <a:spcPts val="0"/>
              </a:spcBef>
              <a:spcAft>
                <a:spcPts val="0"/>
              </a:spcAft>
            </a:pPr>
            <a:r>
              <a:rPr lang="en-US" sz="2000" dirty="0" smtClean="0">
                <a:solidFill>
                  <a:prstClr val="black"/>
                </a:solidFill>
                <a:latin typeface="Calibri"/>
                <a:cs typeface="+mn-cs"/>
              </a:rPr>
              <a:t>After October 26</a:t>
            </a:r>
            <a:r>
              <a:rPr lang="en-US" sz="2000" dirty="0">
                <a:solidFill>
                  <a:prstClr val="black"/>
                </a:solidFill>
                <a:latin typeface="Calibri"/>
                <a:cs typeface="+mn-cs"/>
              </a:rPr>
              <a:t>: </a:t>
            </a:r>
            <a:r>
              <a:rPr lang="en-US" sz="2000" dirty="0" smtClean="0">
                <a:solidFill>
                  <a:prstClr val="black"/>
                </a:solidFill>
                <a:latin typeface="Calibri"/>
                <a:cs typeface="+mn-cs"/>
              </a:rPr>
              <a:t>$75 </a:t>
            </a:r>
            <a:r>
              <a:rPr lang="en-US" sz="2000" dirty="0">
                <a:solidFill>
                  <a:prstClr val="black"/>
                </a:solidFill>
                <a:latin typeface="Calibri"/>
                <a:cs typeface="+mn-cs"/>
              </a:rPr>
              <a:t>CARNM members</a:t>
            </a:r>
          </a:p>
          <a:p>
            <a:pPr algn="ctr" fontAlgn="auto">
              <a:spcBef>
                <a:spcPts val="0"/>
              </a:spcBef>
              <a:spcAft>
                <a:spcPts val="0"/>
              </a:spcAft>
            </a:pPr>
            <a:r>
              <a:rPr lang="en-US" sz="2000" dirty="0" smtClean="0">
                <a:solidFill>
                  <a:prstClr val="black"/>
                </a:solidFill>
                <a:latin typeface="Calibri"/>
                <a:cs typeface="+mn-cs"/>
              </a:rPr>
              <a:t>$90 </a:t>
            </a:r>
            <a:r>
              <a:rPr lang="en-US" sz="2000" dirty="0">
                <a:solidFill>
                  <a:prstClr val="black"/>
                </a:solidFill>
                <a:latin typeface="Calibri"/>
                <a:cs typeface="+mn-cs"/>
              </a:rPr>
              <a:t>Other Real Estate Licensees</a:t>
            </a:r>
          </a:p>
          <a:p>
            <a:pPr algn="ctr" fontAlgn="auto">
              <a:spcBef>
                <a:spcPts val="0"/>
              </a:spcBef>
              <a:spcAft>
                <a:spcPts val="0"/>
              </a:spcAft>
            </a:pPr>
            <a:r>
              <a:rPr lang="en-US" sz="2000" dirty="0">
                <a:solidFill>
                  <a:prstClr val="black"/>
                </a:solidFill>
                <a:latin typeface="Calibri"/>
                <a:cs typeface="+mn-cs"/>
              </a:rPr>
              <a:t>$</a:t>
            </a:r>
            <a:r>
              <a:rPr lang="en-US" sz="2000" dirty="0" smtClean="0">
                <a:solidFill>
                  <a:prstClr val="black"/>
                </a:solidFill>
                <a:latin typeface="Calibri"/>
                <a:cs typeface="+mn-cs"/>
              </a:rPr>
              <a:t>180 Attorneys</a:t>
            </a:r>
            <a:endParaRPr lang="en-US" sz="2000" dirty="0">
              <a:solidFill>
                <a:prstClr val="black"/>
              </a:solidFill>
              <a:latin typeface="Calibri"/>
              <a:cs typeface="+mn-cs"/>
            </a:endParaRPr>
          </a:p>
        </p:txBody>
      </p:sp>
      <p:sp>
        <p:nvSpPr>
          <p:cNvPr id="4" name="Text Box 2"/>
          <p:cNvSpPr txBox="1">
            <a:spLocks noChangeArrowheads="1"/>
          </p:cNvSpPr>
          <p:nvPr/>
        </p:nvSpPr>
        <p:spPr bwMode="auto">
          <a:xfrm>
            <a:off x="2590800" y="5687913"/>
            <a:ext cx="4114800" cy="1017687"/>
          </a:xfrm>
          <a:prstGeom prst="rect">
            <a:avLst/>
          </a:prstGeom>
          <a:blipFill dpi="0" rotWithShape="0">
            <a:blip r:embed="rId2">
              <a:alphaModFix amt="75000"/>
            </a:blip>
            <a:srcRect/>
            <a:stretch>
              <a:fillRect/>
            </a:stretch>
          </a:bli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hangingPunct="0">
              <a:spcAft>
                <a:spcPts val="400"/>
              </a:spcAft>
            </a:pPr>
            <a:r>
              <a:rPr lang="en-US" altLang="en-US" sz="2200" b="1" dirty="0" smtClean="0">
                <a:solidFill>
                  <a:srgbClr val="EEECE1">
                    <a:lumMod val="10000"/>
                  </a:srgbClr>
                </a:solidFill>
                <a:latin typeface="Lao UI" panose="020B0502040204020203" pitchFamily="34" charset="0"/>
                <a:cs typeface="+mn-cs"/>
              </a:rPr>
              <a:t>NMREC Approved  4.0 CE </a:t>
            </a:r>
          </a:p>
          <a:p>
            <a:pPr algn="ctr" eaLnBrk="0" hangingPunct="0">
              <a:spcAft>
                <a:spcPts val="400"/>
              </a:spcAft>
            </a:pPr>
            <a:r>
              <a:rPr lang="en-US" altLang="en-US" sz="2200" b="1" dirty="0" smtClean="0">
                <a:solidFill>
                  <a:srgbClr val="EEECE1">
                    <a:lumMod val="10000"/>
                  </a:srgbClr>
                </a:solidFill>
                <a:latin typeface="Lao UI" panose="020B0502040204020203" pitchFamily="34" charset="0"/>
                <a:cs typeface="+mn-cs"/>
              </a:rPr>
              <a:t>MCLE Approved 3.7 G</a:t>
            </a:r>
            <a:endParaRPr lang="en-US" altLang="en-US" dirty="0" smtClean="0">
              <a:solidFill>
                <a:srgbClr val="EEECE1">
                  <a:lumMod val="10000"/>
                </a:srgbClr>
              </a:solidFill>
              <a:latin typeface="Arial" panose="020B0604020202020204" pitchFamily="34" charset="0"/>
              <a:cs typeface="+mn-cs"/>
            </a:endParaRPr>
          </a:p>
        </p:txBody>
      </p:sp>
    </p:spTree>
    <p:extLst>
      <p:ext uri="{BB962C8B-B14F-4D97-AF65-F5344CB8AC3E}">
        <p14:creationId xmlns:p14="http://schemas.microsoft.com/office/powerpoint/2010/main" val="1297810996"/>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OL_PPTTemplate_v2007__090210">
  <a:themeElements>
    <a:clrScheme name="Colliers2010">
      <a:dk1>
        <a:srgbClr val="000000"/>
      </a:dk1>
      <a:lt1>
        <a:srgbClr val="FFFFFF"/>
      </a:lt1>
      <a:dk2>
        <a:srgbClr val="00467F"/>
      </a:dk2>
      <a:lt2>
        <a:srgbClr val="0093D0"/>
      </a:lt2>
      <a:accent1>
        <a:srgbClr val="6CBFE6"/>
      </a:accent1>
      <a:accent2>
        <a:srgbClr val="FFC425"/>
      </a:accent2>
      <a:accent3>
        <a:srgbClr val="AF2717"/>
      </a:accent3>
      <a:accent4>
        <a:srgbClr val="EE3124"/>
      </a:accent4>
      <a:accent5>
        <a:srgbClr val="4B4B4B"/>
      </a:accent5>
      <a:accent6>
        <a:srgbClr val="AAAAAA"/>
      </a:accent6>
      <a:hlink>
        <a:srgbClr val="0093D0"/>
      </a:hlink>
      <a:folHlink>
        <a:srgbClr val="AAAAAA"/>
      </a:folHlink>
    </a:clrScheme>
    <a:fontScheme name="Collier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3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93D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Theme 1">
        <a:dk1>
          <a:srgbClr val="595959"/>
        </a:dk1>
        <a:lt1>
          <a:srgbClr val="FFFFFF"/>
        </a:lt1>
        <a:dk2>
          <a:srgbClr val="027DAE"/>
        </a:dk2>
        <a:lt2>
          <a:srgbClr val="E4E8E9"/>
        </a:lt2>
        <a:accent1>
          <a:srgbClr val="009FDA"/>
        </a:accent1>
        <a:accent2>
          <a:srgbClr val="999999"/>
        </a:accent2>
        <a:accent3>
          <a:srgbClr val="FFFFFF"/>
        </a:accent3>
        <a:accent4>
          <a:srgbClr val="4B4B4B"/>
        </a:accent4>
        <a:accent5>
          <a:srgbClr val="AACDEA"/>
        </a:accent5>
        <a:accent6>
          <a:srgbClr val="8A8A8A"/>
        </a:accent6>
        <a:hlink>
          <a:srgbClr val="027DAE"/>
        </a:hlink>
        <a:folHlink>
          <a:srgbClr val="999999"/>
        </a:folHlink>
      </a:clrScheme>
      <a:clrMap bg1="lt1" tx1="dk1" bg2="lt2" tx2="dk2" accent1="accent1" accent2="accent2" accent3="accent3" accent4="accent4" accent5="accent5" accent6="accent6" hlink="hlink" folHlink="folHlink"/>
    </a:extraClrScheme>
    <a:extraClrScheme>
      <a:clrScheme name="Office Theme 2">
        <a:dk1>
          <a:srgbClr val="59595B"/>
        </a:dk1>
        <a:lt1>
          <a:srgbClr val="FFFFFF"/>
        </a:lt1>
        <a:dk2>
          <a:srgbClr val="009FDA"/>
        </a:dk2>
        <a:lt2>
          <a:srgbClr val="58ADB0"/>
        </a:lt2>
        <a:accent1>
          <a:srgbClr val="027DAE"/>
        </a:accent1>
        <a:accent2>
          <a:srgbClr val="999999"/>
        </a:accent2>
        <a:accent3>
          <a:srgbClr val="FFFFFF"/>
        </a:accent3>
        <a:accent4>
          <a:srgbClr val="4B4B4C"/>
        </a:accent4>
        <a:accent5>
          <a:srgbClr val="AABFD3"/>
        </a:accent5>
        <a:accent6>
          <a:srgbClr val="8A8A8A"/>
        </a:accent6>
        <a:hlink>
          <a:srgbClr val="95AF17"/>
        </a:hlink>
        <a:folHlink>
          <a:srgbClr val="E45C27"/>
        </a:folHlink>
      </a:clrScheme>
      <a:clrMap bg1="lt1" tx1="dk1" bg2="lt2" tx2="dk2" accent1="accent1" accent2="accent2" accent3="accent3" accent4="accent4" accent5="accent5" accent6="accent6" hlink="hlink" folHlink="folHlink"/>
    </a:extraClrScheme>
    <a:extraClrScheme>
      <a:clrScheme name="7_Office Theme 1">
        <a:dk1>
          <a:srgbClr val="595959"/>
        </a:dk1>
        <a:lt1>
          <a:srgbClr val="FFFFFF"/>
        </a:lt1>
        <a:dk2>
          <a:srgbClr val="027DAE"/>
        </a:dk2>
        <a:lt2>
          <a:srgbClr val="E4E8E9"/>
        </a:lt2>
        <a:accent1>
          <a:srgbClr val="009FDA"/>
        </a:accent1>
        <a:accent2>
          <a:srgbClr val="999999"/>
        </a:accent2>
        <a:accent3>
          <a:srgbClr val="FFFFFF"/>
        </a:accent3>
        <a:accent4>
          <a:srgbClr val="4B4B4B"/>
        </a:accent4>
        <a:accent5>
          <a:srgbClr val="AACDEA"/>
        </a:accent5>
        <a:accent6>
          <a:srgbClr val="8A8A8A"/>
        </a:accent6>
        <a:hlink>
          <a:srgbClr val="027DAE"/>
        </a:hlink>
        <a:folHlink>
          <a:srgbClr val="999999"/>
        </a:folHlink>
      </a:clrScheme>
      <a:clrMap bg1="lt1" tx1="dk1" bg2="lt2" tx2="dk2" accent1="accent1" accent2="accent2" accent3="accent3" accent4="accent4" accent5="accent5" accent6="accent6" hlink="hlink" folHlink="folHlink"/>
    </a:extraClrScheme>
    <a:extraClrScheme>
      <a:clrScheme name="7_Office Theme 2">
        <a:dk1>
          <a:srgbClr val="59595B"/>
        </a:dk1>
        <a:lt1>
          <a:srgbClr val="FFFFFF"/>
        </a:lt1>
        <a:dk2>
          <a:srgbClr val="009FDA"/>
        </a:dk2>
        <a:lt2>
          <a:srgbClr val="58ADB0"/>
        </a:lt2>
        <a:accent1>
          <a:srgbClr val="027DAE"/>
        </a:accent1>
        <a:accent2>
          <a:srgbClr val="999999"/>
        </a:accent2>
        <a:accent3>
          <a:srgbClr val="FFFFFF"/>
        </a:accent3>
        <a:accent4>
          <a:srgbClr val="4B4B4C"/>
        </a:accent4>
        <a:accent5>
          <a:srgbClr val="AABFD3"/>
        </a:accent5>
        <a:accent6>
          <a:srgbClr val="8A8A8A"/>
        </a:accent6>
        <a:hlink>
          <a:srgbClr val="95AF17"/>
        </a:hlink>
        <a:folHlink>
          <a:srgbClr val="E45C27"/>
        </a:folHlink>
      </a:clrScheme>
      <a:clrMap bg1="lt1" tx1="dk1" bg2="lt2" tx2="dk2" accent1="accent1" accent2="accent2" accent3="accent3" accent4="accent4" accent5="accent5" accent6="accent6" hlink="hlink" folHlink="folHlink"/>
    </a:extraClrScheme>
    <a:extraClrScheme>
      <a:clrScheme name="7_Office Theme 3">
        <a:dk1>
          <a:srgbClr val="616161"/>
        </a:dk1>
        <a:lt1>
          <a:srgbClr val="FFFFFF"/>
        </a:lt1>
        <a:dk2>
          <a:srgbClr val="003C7A"/>
        </a:dk2>
        <a:lt2>
          <a:srgbClr val="0084BF"/>
        </a:lt2>
        <a:accent1>
          <a:srgbClr val="FECE02"/>
        </a:accent1>
        <a:accent2>
          <a:srgbClr val="CB0F03"/>
        </a:accent2>
        <a:accent3>
          <a:srgbClr val="FFFFFF"/>
        </a:accent3>
        <a:accent4>
          <a:srgbClr val="525252"/>
        </a:accent4>
        <a:accent5>
          <a:srgbClr val="FEE3AA"/>
        </a:accent5>
        <a:accent6>
          <a:srgbClr val="B80C02"/>
        </a:accent6>
        <a:hlink>
          <a:srgbClr val="4B4B4B"/>
        </a:hlink>
        <a:folHlink>
          <a:srgbClr val="E1A20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508</Words>
  <Application>Microsoft Office PowerPoint</Application>
  <PresentationFormat>On-screen Show (4:3)</PresentationFormat>
  <Paragraphs>167</Paragraphs>
  <Slides>40</Slides>
  <Notes>14</Notes>
  <HiddenSlides>0</HiddenSlides>
  <MMClips>0</MMClips>
  <ScaleCrop>false</ScaleCrop>
  <HeadingPairs>
    <vt:vector size="4" baseType="variant">
      <vt:variant>
        <vt:lpstr>Theme</vt:lpstr>
      </vt:variant>
      <vt:variant>
        <vt:i4>35</vt:i4>
      </vt:variant>
      <vt:variant>
        <vt:lpstr>Slide Titles</vt:lpstr>
      </vt:variant>
      <vt:variant>
        <vt:i4>40</vt:i4>
      </vt:variant>
    </vt:vector>
  </HeadingPairs>
  <TitlesOfParts>
    <vt:vector size="75" baseType="lpstr">
      <vt:lpstr>Office Theme</vt:lpstr>
      <vt:lpstr>2_Default Design</vt:lpstr>
      <vt:lpstr>3_Default Design</vt:lpstr>
      <vt:lpstr>4_Default Design</vt:lpstr>
      <vt:lpstr>5_Default Design</vt:lpstr>
      <vt:lpstr>6_Default Design</vt:lpstr>
      <vt:lpstr>7_Default Design</vt:lpstr>
      <vt:lpstr>1_Office Theme</vt:lpstr>
      <vt:lpstr>28_Office Theme</vt:lpstr>
      <vt:lpstr>2_Office Theme</vt:lpstr>
      <vt:lpstr>3_Office Theme</vt:lpstr>
      <vt:lpstr>COL_PPTTemplate_v2007__090210</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23_Office Theme</vt:lpstr>
      <vt:lpstr>24_Office Theme</vt:lpstr>
      <vt:lpstr>25_Office Theme</vt:lpstr>
      <vt:lpstr>26_Office Theme</vt:lpstr>
      <vt:lpstr>27_Office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LIN Meeting September 23, 2015  4001 Jefferson Plaza NE Debbie Dupes, CCIM Dan Newman, SIOR  CBRE, Inc.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5911 Jefferson St NE Albuquerque, NM 87109</vt:lpstr>
      <vt:lpstr>5911 Jefferson St NE Albuquerque, NM 87109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Other New Listings?</vt:lpstr>
      <vt:lpstr>Changes</vt:lpstr>
      <vt:lpstr>Wants &amp; Needs</vt:lpstr>
      <vt:lpstr>Thank You!</vt:lpstr>
      <vt:lpstr>PowerPoint Presentation</vt:lpstr>
      <vt:lpstr>PowerPoint Presentation</vt:lpstr>
      <vt:lpstr>PowerPoint Presentation</vt:lpstr>
      <vt:lpstr>Any More Thank-You’s?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Poelman, Atsuko @ CBRE Albuquerque</dc:creator>
  <cp:lastModifiedBy>CBRE</cp:lastModifiedBy>
  <cp:revision>76</cp:revision>
  <dcterms:modified xsi:type="dcterms:W3CDTF">2015-08-17T23:29:47Z</dcterms:modified>
</cp:coreProperties>
</file>